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21945600" cx="384048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jpg>
</file>

<file path=ppt/media/image13.png>
</file>

<file path=ppt/media/image14.jpg>
</file>

<file path=ppt/media/image15.jpg>
</file>

<file path=ppt/media/image16.jpg>
</file>

<file path=ppt/media/image17.jpg>
</file>

<file path=ppt/media/image18.png>
</file>

<file path=ppt/media/image19.jpg>
</file>

<file path=ppt/media/image2.png>
</file>

<file path=ppt/media/image20.jpg>
</file>

<file path=ppt/media/image21.png>
</file>

<file path=ppt/media/image22.png>
</file>

<file path=ppt/media/image23.jpg>
</file>

<file path=ppt/media/image24.png>
</file>

<file path=ppt/media/image25.jpg>
</file>

<file path=ppt/media/image26.jpg>
</file>

<file path=ppt/media/image27.jpg>
</file>

<file path=ppt/media/image28.jpg>
</file>

<file path=ppt/media/image29.png>
</file>

<file path=ppt/media/image3.png>
</file>

<file path=ppt/media/image30.jpg>
</file>

<file path=ppt/media/image31.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Shape 382"/>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383" name="Shape 38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http://www.gptechgroup.com/pdf/GSXD120A010S1-D3.pdf</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Shape 389"/>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390" name="Shape 3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http://www.gptechgroup.com/pdf/GSXD120A010S1-D3.pdf</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Shape 396"/>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397" name="Shape 39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190500" marR="190500" rtl="0">
              <a:lnSpc>
                <a:spcPct val="115000"/>
              </a:lnSpc>
              <a:spcBef>
                <a:spcPts val="40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Spec.</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Capacity: </a:t>
            </a:r>
            <a:r>
              <a:rPr lang="en" sz="850">
                <a:solidFill>
                  <a:schemeClr val="dk1"/>
                </a:solidFill>
                <a:highlight>
                  <a:srgbClr val="FFFFFF"/>
                </a:highlight>
                <a:latin typeface="Verdana"/>
                <a:ea typeface="Verdana"/>
                <a:cs typeface="Verdana"/>
                <a:sym typeface="Verdana"/>
              </a:rPr>
              <a:t>5000mAh</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Voltage: </a:t>
            </a:r>
            <a:r>
              <a:rPr lang="en" sz="850">
                <a:solidFill>
                  <a:schemeClr val="dk1"/>
                </a:solidFill>
                <a:highlight>
                  <a:srgbClr val="FFFFFF"/>
                </a:highlight>
                <a:latin typeface="Verdana"/>
                <a:ea typeface="Verdana"/>
                <a:cs typeface="Verdana"/>
                <a:sym typeface="Verdana"/>
              </a:rPr>
              <a:t>6S1P / 6 Cell / 22.2V</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Discharge: </a:t>
            </a:r>
            <a:r>
              <a:rPr lang="en" sz="850">
                <a:solidFill>
                  <a:schemeClr val="dk1"/>
                </a:solidFill>
                <a:highlight>
                  <a:srgbClr val="FFFFFF"/>
                </a:highlight>
                <a:latin typeface="Verdana"/>
                <a:ea typeface="Verdana"/>
                <a:cs typeface="Verdana"/>
                <a:sym typeface="Verdana"/>
              </a:rPr>
              <a:t>45C Constant / 90C Burst</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Weight: </a:t>
            </a:r>
            <a:r>
              <a:rPr lang="en" sz="850">
                <a:solidFill>
                  <a:schemeClr val="dk1"/>
                </a:solidFill>
                <a:highlight>
                  <a:srgbClr val="FFFFFF"/>
                </a:highlight>
                <a:latin typeface="Verdana"/>
                <a:ea typeface="Verdana"/>
                <a:cs typeface="Verdana"/>
                <a:sym typeface="Verdana"/>
              </a:rPr>
              <a:t>813g (including wire, plug &amp; case)</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Dimensions: </a:t>
            </a:r>
            <a:r>
              <a:rPr lang="en" sz="850">
                <a:solidFill>
                  <a:schemeClr val="dk1"/>
                </a:solidFill>
                <a:highlight>
                  <a:srgbClr val="FFFFFF"/>
                </a:highlight>
                <a:latin typeface="Verdana"/>
                <a:ea typeface="Verdana"/>
                <a:cs typeface="Verdana"/>
                <a:sym typeface="Verdana"/>
              </a:rPr>
              <a:t>157x49x50mm</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Balance Plug: </a:t>
            </a:r>
            <a:r>
              <a:rPr lang="en" sz="850">
                <a:solidFill>
                  <a:schemeClr val="dk1"/>
                </a:solidFill>
                <a:highlight>
                  <a:srgbClr val="FFFFFF"/>
                </a:highlight>
                <a:latin typeface="Verdana"/>
                <a:ea typeface="Verdana"/>
                <a:cs typeface="Verdana"/>
                <a:sym typeface="Verdana"/>
              </a:rPr>
              <a:t>JST-XH</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Discharge Plug: </a:t>
            </a:r>
            <a:r>
              <a:rPr lang="en" sz="850">
                <a:solidFill>
                  <a:schemeClr val="dk1"/>
                </a:solidFill>
                <a:highlight>
                  <a:srgbClr val="FFFFFF"/>
                </a:highlight>
                <a:latin typeface="Verdana"/>
                <a:ea typeface="Verdana"/>
                <a:cs typeface="Verdana"/>
                <a:sym typeface="Verdana"/>
              </a:rPr>
              <a:t>4mm bullet-connector</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Suited to the following models: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6S: MIKADO LOGO500, ALIGN T-REX550/600, GAUI X5, Outrage 550, Hirobo SDX</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6S x 2: MIKADO LOGO600SE, HENSELEIT TDR, RJX X-TREME90EP, Rave 90 ENV FBL, Avant eAurora90, JR Airskipper E12, Kasama Srimok 90E, HIROBO Shuttle Plus+2, HIROBO Eagle3 EP, JR Vibe 90SG E12, Joker 3</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Advantages over traditional Lipoly batteries;</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Power density reaches 7.5 kw/kg.</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Less Voltage sag during high rate discharge, giving more power under load.</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Internal impedance can reach as low as 1.2mO compared to that of 3mO of a standard </a:t>
            </a:r>
            <a:r>
              <a:rPr lang="en" sz="850">
                <a:solidFill>
                  <a:schemeClr val="dk1"/>
                </a:solidFill>
                <a:highlight>
                  <a:srgbClr val="FFFFFF"/>
                </a:highlight>
                <a:latin typeface="Verdana"/>
                <a:ea typeface="Verdana"/>
                <a:cs typeface="Verdana"/>
                <a:sym typeface="Verdana"/>
              </a:rPr>
              <a:t>Lipoly</a:t>
            </a:r>
            <a:r>
              <a:rPr lang="en" sz="900">
                <a:solidFill>
                  <a:schemeClr val="dk1"/>
                </a:solidFill>
                <a:highlight>
                  <a:srgbClr val="FFFFFF"/>
                </a:highlight>
                <a:latin typeface="Verdana"/>
                <a:ea typeface="Verdana"/>
                <a:cs typeface="Verdana"/>
                <a:sym typeface="Verdana"/>
              </a:rPr>
              <a:t>.</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Greater thermal control, pack usually doesn’t exceed 60degC</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Swelling during heavy load doesn’t exceed 5%, compared to 15% of a normal </a:t>
            </a:r>
            <a:r>
              <a:rPr lang="en" sz="850">
                <a:solidFill>
                  <a:schemeClr val="dk1"/>
                </a:solidFill>
                <a:highlight>
                  <a:srgbClr val="FFFFFF"/>
                </a:highlight>
                <a:latin typeface="Verdana"/>
                <a:ea typeface="Verdana"/>
                <a:cs typeface="Verdana"/>
                <a:sym typeface="Verdana"/>
              </a:rPr>
              <a:t>Lipoly</a:t>
            </a:r>
            <a:r>
              <a:rPr lang="en" sz="900">
                <a:solidFill>
                  <a:schemeClr val="dk1"/>
                </a:solidFill>
                <a:highlight>
                  <a:srgbClr val="FFFFFF"/>
                </a:highlight>
                <a:latin typeface="Verdana"/>
                <a:ea typeface="Verdana"/>
                <a:cs typeface="Verdana"/>
                <a:sym typeface="Verdana"/>
              </a:rPr>
              <a:t>.</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Higher capacity during heavy discharge. More than 90% at 100% C rate.</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Fast charge capable, up to 15C on some batteries.</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Longer Cycle Life, almost double that of standard lipoly technology.</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The nano-core technology in lithium ion batteries is the application of nanometer conductive additives. The nanometer conductive additives form ultra-strong electron-conducting networks in the electrodes which can increase electronic conductivity.</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These additives create the ability for imbibition in the carrier liquid to supply more ion channels. This improves the ability of ion transmission and ion diffusion. Through improving electronic conductivity and ion transmission, the impedance is reduced and the polarization of high rate discharge decreases greatly.</a:t>
            </a:r>
            <a:endParaRPr sz="900">
              <a:solidFill>
                <a:schemeClr val="dk1"/>
              </a:solidFill>
              <a:highlight>
                <a:srgbClr val="FFFFFF"/>
              </a:highlight>
              <a:latin typeface="Verdana"/>
              <a:ea typeface="Verdana"/>
              <a:cs typeface="Verdana"/>
              <a:sym typeface="Verdana"/>
            </a:endParaRPr>
          </a:p>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2" name="Shape 402"/>
        <p:cNvGrpSpPr/>
        <p:nvPr/>
      </p:nvGrpSpPr>
      <p:grpSpPr>
        <a:xfrm>
          <a:off x="0" y="0"/>
          <a:ext cx="0" cy="0"/>
          <a:chOff x="0" y="0"/>
          <a:chExt cx="0" cy="0"/>
        </a:xfrm>
      </p:grpSpPr>
      <p:sp>
        <p:nvSpPr>
          <p:cNvPr id="403" name="Shape 403"/>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404" name="Shape 40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190500" marR="190500" rtl="0">
              <a:lnSpc>
                <a:spcPct val="115000"/>
              </a:lnSpc>
              <a:spcBef>
                <a:spcPts val="40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Features:</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HV capability for use with up to 14S (51.8V) </a:t>
            </a:r>
            <a:r>
              <a:rPr lang="en" sz="850">
                <a:solidFill>
                  <a:schemeClr val="dk1"/>
                </a:solidFill>
                <a:highlight>
                  <a:srgbClr val="FFFFFF"/>
                </a:highlight>
                <a:latin typeface="Verdana"/>
                <a:ea typeface="Verdana"/>
                <a:cs typeface="Verdana"/>
                <a:sym typeface="Verdana"/>
              </a:rPr>
              <a:t>Lipoly</a:t>
            </a:r>
            <a:r>
              <a:rPr lang="en" sz="900">
                <a:solidFill>
                  <a:schemeClr val="dk1"/>
                </a:solidFill>
                <a:highlight>
                  <a:srgbClr val="FFFFFF"/>
                </a:highlight>
                <a:latin typeface="Verdana"/>
                <a:ea typeface="Verdana"/>
                <a:cs typeface="Verdana"/>
                <a:sym typeface="Verdana"/>
              </a:rPr>
              <a:t>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Optional programming card for convenient setup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a:t>
            </a:r>
            <a:r>
              <a:rPr lang="en" sz="850">
                <a:solidFill>
                  <a:schemeClr val="dk1"/>
                </a:solidFill>
                <a:highlight>
                  <a:srgbClr val="FFFFFF"/>
                </a:highlight>
                <a:latin typeface="Verdana"/>
                <a:ea typeface="Verdana"/>
                <a:cs typeface="Verdana"/>
                <a:sym typeface="Verdana"/>
              </a:rPr>
              <a:t>ESC</a:t>
            </a:r>
            <a:r>
              <a:rPr lang="en" sz="900">
                <a:solidFill>
                  <a:schemeClr val="dk1"/>
                </a:solidFill>
                <a:highlight>
                  <a:srgbClr val="FFFFFF"/>
                </a:highlight>
                <a:latin typeface="Verdana"/>
                <a:ea typeface="Verdana"/>
                <a:cs typeface="Verdana"/>
                <a:sym typeface="Verdana"/>
              </a:rPr>
              <a:t> had separate programming lead built-in so there is no need to unplug from </a:t>
            </a:r>
            <a:r>
              <a:rPr lang="en" sz="850">
                <a:solidFill>
                  <a:schemeClr val="dk1"/>
                </a:solidFill>
                <a:highlight>
                  <a:srgbClr val="FFFFFF"/>
                </a:highlight>
                <a:latin typeface="Verdana"/>
                <a:ea typeface="Verdana"/>
                <a:cs typeface="Verdana"/>
                <a:sym typeface="Verdana"/>
              </a:rPr>
              <a:t>RX</a:t>
            </a:r>
            <a:r>
              <a:rPr lang="en" sz="900">
                <a:solidFill>
                  <a:schemeClr val="dk1"/>
                </a:solidFill>
                <a:highlight>
                  <a:srgbClr val="FFFFFF"/>
                </a:highlight>
                <a:latin typeface="Verdana"/>
                <a:ea typeface="Verdana"/>
                <a:cs typeface="Verdana"/>
                <a:sym typeface="Verdana"/>
              </a:rPr>
              <a:t>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Super fine throttle resolution provides first-rate and highly accurate linearity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Super smooth adjustable start-up mode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Constant RPM mode (governor mode)</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Adjustable F3A brake.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3 steps adjustable normal EMF brake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High anti-interference capability</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Low voltage cut-off protection with automatic adjustment for NiCd/NiMH/Li-Ion/LiPo/LiFePO4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Soft cut-off option at low voltage, slows motor RPM gradual rather than hard cutoff (LVC)</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Low voltage cut-off can be disabled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Variable cut-off voltage / cell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Active free-wheeling circuit allows for unlimited "partial load" capability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LED status display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Adjustable motor timing from 0° to 30°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Blocked rotation protection (senses a jammed motor and stops motor rotation)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Motor reversing from </a:t>
            </a:r>
            <a:r>
              <a:rPr lang="en" sz="850">
                <a:solidFill>
                  <a:schemeClr val="dk1"/>
                </a:solidFill>
                <a:highlight>
                  <a:srgbClr val="FFFFFF"/>
                </a:highlight>
                <a:latin typeface="Verdana"/>
                <a:ea typeface="Verdana"/>
                <a:cs typeface="Verdana"/>
                <a:sym typeface="Verdana"/>
              </a:rPr>
              <a:t>ESC</a:t>
            </a:r>
            <a:r>
              <a:rPr lang="en" sz="900">
                <a:solidFill>
                  <a:schemeClr val="dk1"/>
                </a:solidFill>
                <a:highlight>
                  <a:srgbClr val="FFFFFF"/>
                </a:highlight>
                <a:latin typeface="Verdana"/>
                <a:ea typeface="Verdana"/>
                <a:cs typeface="Verdana"/>
                <a:sym typeface="Verdana"/>
              </a:rPr>
              <a:t> (no need to change </a:t>
            </a:r>
            <a:r>
              <a:rPr lang="en" sz="850">
                <a:solidFill>
                  <a:schemeClr val="dk1"/>
                </a:solidFill>
                <a:highlight>
                  <a:srgbClr val="FFFFFF"/>
                </a:highlight>
                <a:latin typeface="Verdana"/>
                <a:ea typeface="Verdana"/>
                <a:cs typeface="Verdana"/>
                <a:sym typeface="Verdana"/>
              </a:rPr>
              <a:t>ESC</a:t>
            </a:r>
            <a:r>
              <a:rPr lang="en" sz="900">
                <a:solidFill>
                  <a:schemeClr val="dk1"/>
                </a:solidFill>
                <a:highlight>
                  <a:srgbClr val="FFFFFF"/>
                </a:highlight>
                <a:latin typeface="Verdana"/>
                <a:ea typeface="Verdana"/>
                <a:cs typeface="Verdana"/>
                <a:sym typeface="Verdana"/>
              </a:rPr>
              <a:t>/motor wires)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Over-temperature protection and overload alarm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Anti sparking circuit: reduces connection sparks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Throttle signal lose protection. If the signal is lost for 3 seconds, the power will automatically cut-off.   </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Safe power-on. (Motor will not start until throttle is returned to lowest position)</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***This ESC is compatible with both helicopter and airplane models.***</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Specification:</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Max Cont Current: </a:t>
            </a:r>
            <a:r>
              <a:rPr lang="en" sz="850">
                <a:solidFill>
                  <a:schemeClr val="dk1"/>
                </a:solidFill>
                <a:highlight>
                  <a:srgbClr val="FFFFFF"/>
                </a:highlight>
                <a:latin typeface="Verdana"/>
                <a:ea typeface="Verdana"/>
                <a:cs typeface="Verdana"/>
                <a:sym typeface="Verdana"/>
              </a:rPr>
              <a:t>120A</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Max Burst Current: </a:t>
            </a:r>
            <a:r>
              <a:rPr lang="en" sz="850">
                <a:solidFill>
                  <a:schemeClr val="dk1"/>
                </a:solidFill>
                <a:highlight>
                  <a:srgbClr val="FFFFFF"/>
                </a:highlight>
                <a:latin typeface="Verdana"/>
                <a:ea typeface="Verdana"/>
                <a:cs typeface="Verdana"/>
                <a:sym typeface="Verdana"/>
              </a:rPr>
              <a:t>140A for 10 seconds</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Input Voltage: </a:t>
            </a:r>
            <a:r>
              <a:rPr lang="en" sz="850">
                <a:solidFill>
                  <a:schemeClr val="dk1"/>
                </a:solidFill>
                <a:highlight>
                  <a:srgbClr val="FFFFFF"/>
                </a:highlight>
                <a:latin typeface="Verdana"/>
                <a:ea typeface="Verdana"/>
                <a:cs typeface="Verdana"/>
                <a:sym typeface="Verdana"/>
              </a:rPr>
              <a:t>4-14 cells li-XX or 12-42 Ni-MH/Ni-Cd battery</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BEC: </a:t>
            </a:r>
            <a:r>
              <a:rPr lang="en" sz="850">
                <a:solidFill>
                  <a:schemeClr val="dk1"/>
                </a:solidFill>
                <a:highlight>
                  <a:srgbClr val="FFFFFF"/>
                </a:highlight>
                <a:latin typeface="Verdana"/>
                <a:ea typeface="Verdana"/>
                <a:cs typeface="Verdana"/>
                <a:sym typeface="Verdana"/>
              </a:rPr>
              <a:t>None (OPTO)</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PWM: </a:t>
            </a:r>
            <a:r>
              <a:rPr lang="en" sz="850">
                <a:solidFill>
                  <a:schemeClr val="dk1"/>
                </a:solidFill>
                <a:highlight>
                  <a:srgbClr val="FFFFFF"/>
                </a:highlight>
                <a:latin typeface="Verdana"/>
                <a:ea typeface="Verdana"/>
                <a:cs typeface="Verdana"/>
                <a:sym typeface="Verdana"/>
              </a:rPr>
              <a:t>8~16 KHz</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Max RPM: </a:t>
            </a:r>
            <a:r>
              <a:rPr lang="en" sz="850">
                <a:solidFill>
                  <a:schemeClr val="dk1"/>
                </a:solidFill>
                <a:highlight>
                  <a:srgbClr val="FFFFFF"/>
                </a:highlight>
                <a:latin typeface="Verdana"/>
                <a:ea typeface="Verdana"/>
                <a:cs typeface="Verdana"/>
                <a:sym typeface="Verdana"/>
              </a:rPr>
              <a:t>240,000rpm for 2 Poles Brushless Motor</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PCB Size:</a:t>
            </a:r>
            <a:r>
              <a:rPr lang="en" sz="850">
                <a:solidFill>
                  <a:schemeClr val="dk1"/>
                </a:solidFill>
                <a:highlight>
                  <a:srgbClr val="FFFFFF"/>
                </a:highlight>
                <a:latin typeface="Verdana"/>
                <a:ea typeface="Verdana"/>
                <a:cs typeface="Verdana"/>
                <a:sym typeface="Verdana"/>
              </a:rPr>
              <a:t> 68x53mm</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Weight: </a:t>
            </a:r>
            <a:r>
              <a:rPr lang="en" sz="850">
                <a:solidFill>
                  <a:schemeClr val="dk1"/>
                </a:solidFill>
                <a:highlight>
                  <a:srgbClr val="FFFFFF"/>
                </a:highlight>
                <a:latin typeface="Verdana"/>
                <a:ea typeface="Verdana"/>
                <a:cs typeface="Verdana"/>
                <a:sym typeface="Verdana"/>
              </a:rPr>
              <a:t>164g (including wires)</a:t>
            </a:r>
            <a:endParaRPr sz="850">
              <a:solidFill>
                <a:schemeClr val="dk1"/>
              </a:solidFill>
              <a:highlight>
                <a:srgbClr val="FFFFFF"/>
              </a:highlight>
              <a:latin typeface="Verdana"/>
              <a:ea typeface="Verdana"/>
              <a:cs typeface="Verdana"/>
              <a:sym typeface="Verdana"/>
            </a:endParaRPr>
          </a:p>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Shape 410"/>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411" name="Shape 41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Spec:</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KV(RPM/V): </a:t>
            </a:r>
            <a:r>
              <a:rPr lang="en" sz="850">
                <a:solidFill>
                  <a:schemeClr val="dk1"/>
                </a:solidFill>
                <a:highlight>
                  <a:srgbClr val="FFFFFF"/>
                </a:highlight>
                <a:latin typeface="Verdana"/>
                <a:ea typeface="Verdana"/>
                <a:cs typeface="Verdana"/>
                <a:sym typeface="Verdana"/>
              </a:rPr>
              <a:t>480</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Lipo cells: </a:t>
            </a:r>
            <a:r>
              <a:rPr lang="en" sz="850">
                <a:solidFill>
                  <a:schemeClr val="dk1"/>
                </a:solidFill>
                <a:highlight>
                  <a:srgbClr val="FFFFFF"/>
                </a:highlight>
                <a:latin typeface="Verdana"/>
                <a:ea typeface="Verdana"/>
                <a:cs typeface="Verdana"/>
                <a:sym typeface="Verdana"/>
              </a:rPr>
              <a:t>6s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Max Surge Watts(W): </a:t>
            </a:r>
            <a:r>
              <a:rPr lang="en" sz="850">
                <a:solidFill>
                  <a:schemeClr val="dk1"/>
                </a:solidFill>
                <a:highlight>
                  <a:srgbClr val="FFFFFF"/>
                </a:highlight>
                <a:latin typeface="Verdana"/>
                <a:ea typeface="Verdana"/>
                <a:cs typeface="Verdana"/>
                <a:sym typeface="Verdana"/>
              </a:rPr>
              <a:t>680</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Working current: </a:t>
            </a:r>
            <a:r>
              <a:rPr lang="en" sz="850">
                <a:solidFill>
                  <a:schemeClr val="dk1"/>
                </a:solidFill>
                <a:highlight>
                  <a:srgbClr val="FFFFFF"/>
                </a:highlight>
                <a:latin typeface="Verdana"/>
                <a:ea typeface="Verdana"/>
                <a:cs typeface="Verdana"/>
                <a:sym typeface="Verdana"/>
              </a:rPr>
              <a:t>22 amps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Max.current(10s): </a:t>
            </a:r>
            <a:r>
              <a:rPr lang="en" sz="850">
                <a:solidFill>
                  <a:schemeClr val="dk1"/>
                </a:solidFill>
                <a:highlight>
                  <a:srgbClr val="FFFFFF"/>
                </a:highlight>
                <a:latin typeface="Verdana"/>
                <a:ea typeface="Verdana"/>
                <a:cs typeface="Verdana"/>
                <a:sym typeface="Verdana"/>
              </a:rPr>
              <a:t>31 amps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No Load Current: </a:t>
            </a:r>
            <a:r>
              <a:rPr lang="en" sz="850">
                <a:solidFill>
                  <a:schemeClr val="dk1"/>
                </a:solidFill>
                <a:highlight>
                  <a:srgbClr val="FFFFFF"/>
                </a:highlight>
                <a:latin typeface="Verdana"/>
                <a:ea typeface="Verdana"/>
                <a:cs typeface="Verdana"/>
                <a:sym typeface="Verdana"/>
              </a:rPr>
              <a:t>1.2 amps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Intemal Resistance: </a:t>
            </a:r>
            <a:r>
              <a:rPr lang="en" sz="850">
                <a:solidFill>
                  <a:schemeClr val="dk1"/>
                </a:solidFill>
                <a:highlight>
                  <a:srgbClr val="FFFFFF"/>
                </a:highlight>
                <a:latin typeface="Verdana"/>
                <a:ea typeface="Verdana"/>
                <a:cs typeface="Verdana"/>
                <a:sym typeface="Verdana"/>
              </a:rPr>
              <a:t>0.062 ohm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Number of Poles:</a:t>
            </a:r>
            <a:r>
              <a:rPr lang="en" sz="850">
                <a:solidFill>
                  <a:schemeClr val="dk1"/>
                </a:solidFill>
                <a:highlight>
                  <a:srgbClr val="FFFFFF"/>
                </a:highlight>
                <a:latin typeface="Verdana"/>
                <a:ea typeface="Verdana"/>
                <a:cs typeface="Verdana"/>
                <a:sym typeface="Verdana"/>
              </a:rPr>
              <a:t> 22</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Dimensions(Dia.xL): </a:t>
            </a:r>
            <a:r>
              <a:rPr lang="en" sz="850">
                <a:solidFill>
                  <a:schemeClr val="dk1"/>
                </a:solidFill>
                <a:highlight>
                  <a:srgbClr val="FFFFFF"/>
                </a:highlight>
                <a:latin typeface="Verdana"/>
                <a:ea typeface="Verdana"/>
                <a:cs typeface="Verdana"/>
                <a:sym typeface="Verdana"/>
              </a:rPr>
              <a:t>47.5 x 33 mm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Shaft: </a:t>
            </a:r>
            <a:r>
              <a:rPr lang="en" sz="850">
                <a:solidFill>
                  <a:schemeClr val="dk1"/>
                </a:solidFill>
                <a:highlight>
                  <a:srgbClr val="FFFFFF"/>
                </a:highlight>
                <a:latin typeface="Verdana"/>
                <a:ea typeface="Verdana"/>
                <a:cs typeface="Verdana"/>
                <a:sym typeface="Verdana"/>
              </a:rPr>
              <a:t>3 mm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Prop: </a:t>
            </a:r>
            <a:r>
              <a:rPr lang="en" sz="850">
                <a:solidFill>
                  <a:schemeClr val="dk1"/>
                </a:solidFill>
                <a:highlight>
                  <a:srgbClr val="FFFFFF"/>
                </a:highlight>
                <a:latin typeface="Verdana"/>
                <a:ea typeface="Verdana"/>
                <a:cs typeface="Verdana"/>
                <a:sym typeface="Verdana"/>
              </a:rPr>
              <a:t>14 x 4-15 x 5</a:t>
            </a:r>
            <a:endParaRPr sz="850">
              <a:solidFill>
                <a:schemeClr val="dk1"/>
              </a:solidFill>
              <a:highlight>
                <a:srgbClr val="FFFFFF"/>
              </a:highlight>
              <a:latin typeface="Verdana"/>
              <a:ea typeface="Verdana"/>
              <a:cs typeface="Verdana"/>
              <a:sym typeface="Verdana"/>
            </a:endParaRPr>
          </a:p>
          <a:p>
            <a:pPr indent="0" lvl="0" marL="0">
              <a:spcBef>
                <a:spcPts val="0"/>
              </a:spcBef>
              <a:spcAft>
                <a:spcPts val="0"/>
              </a:spcAft>
              <a:buNone/>
            </a:pPr>
            <a:r>
              <a:rPr lang="en" sz="900">
                <a:solidFill>
                  <a:schemeClr val="dk1"/>
                </a:solidFill>
                <a:highlight>
                  <a:srgbClr val="FFFFFF"/>
                </a:highlight>
                <a:latin typeface="Verdana"/>
                <a:ea typeface="Verdana"/>
                <a:cs typeface="Verdana"/>
                <a:sym typeface="Verdana"/>
              </a:rPr>
              <a:t>Weight: </a:t>
            </a:r>
            <a:r>
              <a:rPr lang="en" sz="850">
                <a:solidFill>
                  <a:schemeClr val="dk1"/>
                </a:solidFill>
                <a:highlight>
                  <a:srgbClr val="FFFFFF"/>
                </a:highlight>
                <a:latin typeface="Verdana"/>
                <a:ea typeface="Verdana"/>
                <a:cs typeface="Verdana"/>
                <a:sym typeface="Verdana"/>
              </a:rPr>
              <a:t>154g</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6" name="Shape 416"/>
        <p:cNvGrpSpPr/>
        <p:nvPr/>
      </p:nvGrpSpPr>
      <p:grpSpPr>
        <a:xfrm>
          <a:off x="0" y="0"/>
          <a:ext cx="0" cy="0"/>
          <a:chOff x="0" y="0"/>
          <a:chExt cx="0" cy="0"/>
        </a:xfrm>
      </p:grpSpPr>
      <p:sp>
        <p:nvSpPr>
          <p:cNvPr id="417" name="Shape 417"/>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418" name="Shape 41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Weight is 50 g</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Shape 424"/>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425" name="Shape 42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The Hobbywing X-Rotor series </a:t>
            </a:r>
            <a:r>
              <a:rPr lang="en" sz="850">
                <a:solidFill>
                  <a:schemeClr val="dk1"/>
                </a:solidFill>
                <a:highlight>
                  <a:srgbClr val="FFFFFF"/>
                </a:highlight>
                <a:latin typeface="Verdana"/>
                <a:ea typeface="Verdana"/>
                <a:cs typeface="Verdana"/>
                <a:sym typeface="Verdana"/>
              </a:rPr>
              <a:t>ESC</a:t>
            </a:r>
            <a:r>
              <a:rPr lang="en" sz="900">
                <a:solidFill>
                  <a:schemeClr val="dk1"/>
                </a:solidFill>
                <a:highlight>
                  <a:srgbClr val="FFFFFF"/>
                </a:highlight>
                <a:latin typeface="Verdana"/>
                <a:ea typeface="Verdana"/>
                <a:cs typeface="Verdana"/>
                <a:sym typeface="Verdana"/>
              </a:rPr>
              <a:t> are a good quality multirotor speed controller. They have a broad range of programming features combined with a linear throttle curve.</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Our Hobbywing X-Rotor series controllers come with a 12 month warranty. These speed controllers are sold in western countries under various names at triple the price. We are certain you will find these to be amongst the best B</a:t>
            </a:r>
            <a:r>
              <a:rPr lang="en" sz="850">
                <a:solidFill>
                  <a:schemeClr val="dk1"/>
                </a:solidFill>
                <a:highlight>
                  <a:srgbClr val="FFFFFF"/>
                </a:highlight>
                <a:latin typeface="Verdana"/>
                <a:ea typeface="Verdana"/>
                <a:cs typeface="Verdana"/>
                <a:sym typeface="Verdana"/>
              </a:rPr>
              <a:t>ESC</a:t>
            </a:r>
            <a:r>
              <a:rPr lang="en" sz="900">
                <a:solidFill>
                  <a:schemeClr val="dk1"/>
                </a:solidFill>
                <a:highlight>
                  <a:srgbClr val="FFFFFF"/>
                </a:highlight>
                <a:latin typeface="Verdana"/>
                <a:ea typeface="Verdana"/>
                <a:cs typeface="Verdana"/>
                <a:sym typeface="Verdana"/>
              </a:rPr>
              <a:t> available from Asia.</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User Programmable, both via controller and optional programming card. The programming card is an excellent item saving you the hassle trying to use your transmitter. It instantly displays current settings and change settings are as easy as a few button clicks</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Spec.</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Cont Current: </a:t>
            </a:r>
            <a:r>
              <a:rPr lang="en" sz="850">
                <a:solidFill>
                  <a:schemeClr val="dk1"/>
                </a:solidFill>
                <a:highlight>
                  <a:srgbClr val="FFFFFF"/>
                </a:highlight>
                <a:latin typeface="Verdana"/>
                <a:ea typeface="Verdana"/>
                <a:cs typeface="Verdana"/>
                <a:sym typeface="Verdana"/>
              </a:rPr>
              <a:t>40A</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Burst Current: </a:t>
            </a:r>
            <a:r>
              <a:rPr lang="en" sz="850">
                <a:solidFill>
                  <a:schemeClr val="dk1"/>
                </a:solidFill>
                <a:highlight>
                  <a:srgbClr val="FFFFFF"/>
                </a:highlight>
                <a:latin typeface="Verdana"/>
                <a:ea typeface="Verdana"/>
                <a:cs typeface="Verdana"/>
                <a:sym typeface="Verdana"/>
              </a:rPr>
              <a:t>45A</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BEC Mode: </a:t>
            </a:r>
            <a:r>
              <a:rPr lang="en" sz="850">
                <a:solidFill>
                  <a:schemeClr val="dk1"/>
                </a:solidFill>
                <a:highlight>
                  <a:srgbClr val="FFFFFF"/>
                </a:highlight>
                <a:latin typeface="Verdana"/>
                <a:ea typeface="Verdana"/>
                <a:cs typeface="Verdana"/>
                <a:sym typeface="Verdana"/>
              </a:rPr>
              <a:t>No BEC</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Lipo Cells: </a:t>
            </a:r>
            <a:r>
              <a:rPr lang="en" sz="850">
                <a:solidFill>
                  <a:schemeClr val="dk1"/>
                </a:solidFill>
                <a:highlight>
                  <a:srgbClr val="FFFFFF"/>
                </a:highlight>
                <a:latin typeface="Verdana"/>
                <a:ea typeface="Verdana"/>
                <a:cs typeface="Verdana"/>
                <a:sym typeface="Verdana"/>
              </a:rPr>
              <a:t>2-4</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NiMH : </a:t>
            </a:r>
            <a:r>
              <a:rPr lang="en" sz="850">
                <a:solidFill>
                  <a:schemeClr val="dk1"/>
                </a:solidFill>
                <a:highlight>
                  <a:srgbClr val="FFFFFF"/>
                </a:highlight>
                <a:latin typeface="Verdana"/>
                <a:ea typeface="Verdana"/>
                <a:cs typeface="Verdana"/>
                <a:sym typeface="Verdana"/>
              </a:rPr>
              <a:t>5-12</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Weight: </a:t>
            </a:r>
            <a:r>
              <a:rPr lang="en" sz="850">
                <a:solidFill>
                  <a:schemeClr val="dk1"/>
                </a:solidFill>
                <a:highlight>
                  <a:srgbClr val="FFFFFF"/>
                </a:highlight>
                <a:latin typeface="Verdana"/>
                <a:ea typeface="Verdana"/>
                <a:cs typeface="Verdana"/>
                <a:sym typeface="Verdana"/>
              </a:rPr>
              <a:t>13g</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Size</a:t>
            </a:r>
            <a:r>
              <a:rPr lang="en" sz="850">
                <a:solidFill>
                  <a:schemeClr val="dk1"/>
                </a:solidFill>
                <a:highlight>
                  <a:srgbClr val="FFFFFF"/>
                </a:highlight>
                <a:latin typeface="Verdana"/>
                <a:ea typeface="Verdana"/>
                <a:cs typeface="Verdana"/>
                <a:sym typeface="Verdana"/>
              </a:rPr>
              <a:t>: 32x24x10mm</a:t>
            </a:r>
            <a:endParaRPr sz="850">
              <a:solidFill>
                <a:schemeClr val="dk1"/>
              </a:solidFill>
              <a:highlight>
                <a:srgbClr val="FFFFFF"/>
              </a:highlight>
              <a:latin typeface="Verdana"/>
              <a:ea typeface="Verdana"/>
              <a:cs typeface="Verdana"/>
              <a:sym typeface="Verdana"/>
            </a:endParaRPr>
          </a:p>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0" name="Shape 430"/>
        <p:cNvGrpSpPr/>
        <p:nvPr/>
      </p:nvGrpSpPr>
      <p:grpSpPr>
        <a:xfrm>
          <a:off x="0" y="0"/>
          <a:ext cx="0" cy="0"/>
          <a:chOff x="0" y="0"/>
          <a:chExt cx="0" cy="0"/>
        </a:xfrm>
      </p:grpSpPr>
      <p:sp>
        <p:nvSpPr>
          <p:cNvPr id="431" name="Shape 431"/>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432" name="Shape 4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Spec:</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KV(RPM/V): </a:t>
            </a:r>
            <a:r>
              <a:rPr lang="en" sz="850">
                <a:solidFill>
                  <a:schemeClr val="dk1"/>
                </a:solidFill>
                <a:highlight>
                  <a:srgbClr val="FFFFFF"/>
                </a:highlight>
                <a:latin typeface="Verdana"/>
                <a:ea typeface="Verdana"/>
                <a:cs typeface="Verdana"/>
                <a:sym typeface="Verdana"/>
              </a:rPr>
              <a:t>480</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Lipo cells: </a:t>
            </a:r>
            <a:r>
              <a:rPr lang="en" sz="850">
                <a:solidFill>
                  <a:schemeClr val="dk1"/>
                </a:solidFill>
                <a:highlight>
                  <a:srgbClr val="FFFFFF"/>
                </a:highlight>
                <a:latin typeface="Verdana"/>
                <a:ea typeface="Verdana"/>
                <a:cs typeface="Verdana"/>
                <a:sym typeface="Verdana"/>
              </a:rPr>
              <a:t>6s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Max Surge Watts(W): </a:t>
            </a:r>
            <a:r>
              <a:rPr lang="en" sz="850">
                <a:solidFill>
                  <a:schemeClr val="dk1"/>
                </a:solidFill>
                <a:highlight>
                  <a:srgbClr val="FFFFFF"/>
                </a:highlight>
                <a:latin typeface="Verdana"/>
                <a:ea typeface="Verdana"/>
                <a:cs typeface="Verdana"/>
                <a:sym typeface="Verdana"/>
              </a:rPr>
              <a:t>680</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Working current: </a:t>
            </a:r>
            <a:r>
              <a:rPr lang="en" sz="850">
                <a:solidFill>
                  <a:schemeClr val="dk1"/>
                </a:solidFill>
                <a:highlight>
                  <a:srgbClr val="FFFFFF"/>
                </a:highlight>
                <a:latin typeface="Verdana"/>
                <a:ea typeface="Verdana"/>
                <a:cs typeface="Verdana"/>
                <a:sym typeface="Verdana"/>
              </a:rPr>
              <a:t>22 amps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Max.current(10s): </a:t>
            </a:r>
            <a:r>
              <a:rPr lang="en" sz="850">
                <a:solidFill>
                  <a:schemeClr val="dk1"/>
                </a:solidFill>
                <a:highlight>
                  <a:srgbClr val="FFFFFF"/>
                </a:highlight>
                <a:latin typeface="Verdana"/>
                <a:ea typeface="Verdana"/>
                <a:cs typeface="Verdana"/>
                <a:sym typeface="Verdana"/>
              </a:rPr>
              <a:t>31 amps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No Load Current: </a:t>
            </a:r>
            <a:r>
              <a:rPr lang="en" sz="850">
                <a:solidFill>
                  <a:schemeClr val="dk1"/>
                </a:solidFill>
                <a:highlight>
                  <a:srgbClr val="FFFFFF"/>
                </a:highlight>
                <a:latin typeface="Verdana"/>
                <a:ea typeface="Verdana"/>
                <a:cs typeface="Verdana"/>
                <a:sym typeface="Verdana"/>
              </a:rPr>
              <a:t>1.2 amps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Intemal Resistance: </a:t>
            </a:r>
            <a:r>
              <a:rPr lang="en" sz="850">
                <a:solidFill>
                  <a:schemeClr val="dk1"/>
                </a:solidFill>
                <a:highlight>
                  <a:srgbClr val="FFFFFF"/>
                </a:highlight>
                <a:latin typeface="Verdana"/>
                <a:ea typeface="Verdana"/>
                <a:cs typeface="Verdana"/>
                <a:sym typeface="Verdana"/>
              </a:rPr>
              <a:t>0.062 ohm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Number of Poles:</a:t>
            </a:r>
            <a:r>
              <a:rPr lang="en" sz="850">
                <a:solidFill>
                  <a:schemeClr val="dk1"/>
                </a:solidFill>
                <a:highlight>
                  <a:srgbClr val="FFFFFF"/>
                </a:highlight>
                <a:latin typeface="Verdana"/>
                <a:ea typeface="Verdana"/>
                <a:cs typeface="Verdana"/>
                <a:sym typeface="Verdana"/>
              </a:rPr>
              <a:t> 22</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Dimensions(Dia.xL): </a:t>
            </a:r>
            <a:r>
              <a:rPr lang="en" sz="850">
                <a:solidFill>
                  <a:schemeClr val="dk1"/>
                </a:solidFill>
                <a:highlight>
                  <a:srgbClr val="FFFFFF"/>
                </a:highlight>
                <a:latin typeface="Verdana"/>
                <a:ea typeface="Verdana"/>
                <a:cs typeface="Verdana"/>
                <a:sym typeface="Verdana"/>
              </a:rPr>
              <a:t>47.5 x 33 mm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Shaft: </a:t>
            </a:r>
            <a:r>
              <a:rPr lang="en" sz="850">
                <a:solidFill>
                  <a:schemeClr val="dk1"/>
                </a:solidFill>
                <a:highlight>
                  <a:srgbClr val="FFFFFF"/>
                </a:highlight>
                <a:latin typeface="Verdana"/>
                <a:ea typeface="Verdana"/>
                <a:cs typeface="Verdana"/>
                <a:sym typeface="Verdana"/>
              </a:rPr>
              <a:t>3 mm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Prop: </a:t>
            </a:r>
            <a:r>
              <a:rPr lang="en" sz="850">
                <a:solidFill>
                  <a:schemeClr val="dk1"/>
                </a:solidFill>
                <a:highlight>
                  <a:srgbClr val="FFFFFF"/>
                </a:highlight>
                <a:latin typeface="Verdana"/>
                <a:ea typeface="Verdana"/>
                <a:cs typeface="Verdana"/>
                <a:sym typeface="Verdana"/>
              </a:rPr>
              <a:t>14 x 4-15 x 5</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None/>
            </a:pPr>
            <a:r>
              <a:rPr lang="en" sz="900">
                <a:solidFill>
                  <a:schemeClr val="dk1"/>
                </a:solidFill>
                <a:highlight>
                  <a:srgbClr val="FFFFFF"/>
                </a:highlight>
                <a:latin typeface="Verdana"/>
                <a:ea typeface="Verdana"/>
                <a:cs typeface="Verdana"/>
                <a:sym typeface="Verdana"/>
              </a:rPr>
              <a:t>Weight: </a:t>
            </a:r>
            <a:r>
              <a:rPr lang="en" sz="850">
                <a:solidFill>
                  <a:schemeClr val="dk1"/>
                </a:solidFill>
                <a:highlight>
                  <a:srgbClr val="FFFFFF"/>
                </a:highlight>
                <a:latin typeface="Verdana"/>
                <a:ea typeface="Verdana"/>
                <a:cs typeface="Verdana"/>
                <a:sym typeface="Verdana"/>
              </a:rPr>
              <a:t>154g</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7" name="Shape 437"/>
        <p:cNvGrpSpPr/>
        <p:nvPr/>
      </p:nvGrpSpPr>
      <p:grpSpPr>
        <a:xfrm>
          <a:off x="0" y="0"/>
          <a:ext cx="0" cy="0"/>
          <a:chOff x="0" y="0"/>
          <a:chExt cx="0" cy="0"/>
        </a:xfrm>
      </p:grpSpPr>
      <p:sp>
        <p:nvSpPr>
          <p:cNvPr id="438" name="Shape 438"/>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439" name="Shape 43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Spec:</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KV(RPM/V): </a:t>
            </a:r>
            <a:r>
              <a:rPr lang="en" sz="850">
                <a:solidFill>
                  <a:schemeClr val="dk1"/>
                </a:solidFill>
                <a:highlight>
                  <a:srgbClr val="FFFFFF"/>
                </a:highlight>
                <a:latin typeface="Verdana"/>
                <a:ea typeface="Verdana"/>
                <a:cs typeface="Verdana"/>
                <a:sym typeface="Verdana"/>
              </a:rPr>
              <a:t>480</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Lipo cells: </a:t>
            </a:r>
            <a:r>
              <a:rPr lang="en" sz="850">
                <a:solidFill>
                  <a:schemeClr val="dk1"/>
                </a:solidFill>
                <a:highlight>
                  <a:srgbClr val="FFFFFF"/>
                </a:highlight>
                <a:latin typeface="Verdana"/>
                <a:ea typeface="Verdana"/>
                <a:cs typeface="Verdana"/>
                <a:sym typeface="Verdana"/>
              </a:rPr>
              <a:t>6s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Max Surge Watts(W): </a:t>
            </a:r>
            <a:r>
              <a:rPr lang="en" sz="850">
                <a:solidFill>
                  <a:schemeClr val="dk1"/>
                </a:solidFill>
                <a:highlight>
                  <a:srgbClr val="FFFFFF"/>
                </a:highlight>
                <a:latin typeface="Verdana"/>
                <a:ea typeface="Verdana"/>
                <a:cs typeface="Verdana"/>
                <a:sym typeface="Verdana"/>
              </a:rPr>
              <a:t>680</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Working current: </a:t>
            </a:r>
            <a:r>
              <a:rPr lang="en" sz="850">
                <a:solidFill>
                  <a:schemeClr val="dk1"/>
                </a:solidFill>
                <a:highlight>
                  <a:srgbClr val="FFFFFF"/>
                </a:highlight>
                <a:latin typeface="Verdana"/>
                <a:ea typeface="Verdana"/>
                <a:cs typeface="Verdana"/>
                <a:sym typeface="Verdana"/>
              </a:rPr>
              <a:t>22 amps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Max.current(10s): </a:t>
            </a:r>
            <a:r>
              <a:rPr lang="en" sz="850">
                <a:solidFill>
                  <a:schemeClr val="dk1"/>
                </a:solidFill>
                <a:highlight>
                  <a:srgbClr val="FFFFFF"/>
                </a:highlight>
                <a:latin typeface="Verdana"/>
                <a:ea typeface="Verdana"/>
                <a:cs typeface="Verdana"/>
                <a:sym typeface="Verdana"/>
              </a:rPr>
              <a:t>31 amps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No Load Current: </a:t>
            </a:r>
            <a:r>
              <a:rPr lang="en" sz="850">
                <a:solidFill>
                  <a:schemeClr val="dk1"/>
                </a:solidFill>
                <a:highlight>
                  <a:srgbClr val="FFFFFF"/>
                </a:highlight>
                <a:latin typeface="Verdana"/>
                <a:ea typeface="Verdana"/>
                <a:cs typeface="Verdana"/>
                <a:sym typeface="Verdana"/>
              </a:rPr>
              <a:t>1.2 amps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Intemal Resistance: </a:t>
            </a:r>
            <a:r>
              <a:rPr lang="en" sz="850">
                <a:solidFill>
                  <a:schemeClr val="dk1"/>
                </a:solidFill>
                <a:highlight>
                  <a:srgbClr val="FFFFFF"/>
                </a:highlight>
                <a:latin typeface="Verdana"/>
                <a:ea typeface="Verdana"/>
                <a:cs typeface="Verdana"/>
                <a:sym typeface="Verdana"/>
              </a:rPr>
              <a:t>0.062 ohm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Number of Poles:</a:t>
            </a:r>
            <a:r>
              <a:rPr lang="en" sz="850">
                <a:solidFill>
                  <a:schemeClr val="dk1"/>
                </a:solidFill>
                <a:highlight>
                  <a:srgbClr val="FFFFFF"/>
                </a:highlight>
                <a:latin typeface="Verdana"/>
                <a:ea typeface="Verdana"/>
                <a:cs typeface="Verdana"/>
                <a:sym typeface="Verdana"/>
              </a:rPr>
              <a:t> 22</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Dimensions(Dia.xL): </a:t>
            </a:r>
            <a:r>
              <a:rPr lang="en" sz="850">
                <a:solidFill>
                  <a:schemeClr val="dk1"/>
                </a:solidFill>
                <a:highlight>
                  <a:srgbClr val="FFFFFF"/>
                </a:highlight>
                <a:latin typeface="Verdana"/>
                <a:ea typeface="Verdana"/>
                <a:cs typeface="Verdana"/>
                <a:sym typeface="Verdana"/>
              </a:rPr>
              <a:t>47.5 x 33 mm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Shaft: </a:t>
            </a:r>
            <a:r>
              <a:rPr lang="en" sz="850">
                <a:solidFill>
                  <a:schemeClr val="dk1"/>
                </a:solidFill>
                <a:highlight>
                  <a:srgbClr val="FFFFFF"/>
                </a:highlight>
                <a:latin typeface="Verdana"/>
                <a:ea typeface="Verdana"/>
                <a:cs typeface="Verdana"/>
                <a:sym typeface="Verdana"/>
              </a:rPr>
              <a:t>3 mm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Prop: </a:t>
            </a:r>
            <a:r>
              <a:rPr lang="en" sz="850">
                <a:solidFill>
                  <a:schemeClr val="dk1"/>
                </a:solidFill>
                <a:highlight>
                  <a:srgbClr val="FFFFFF"/>
                </a:highlight>
                <a:latin typeface="Verdana"/>
                <a:ea typeface="Verdana"/>
                <a:cs typeface="Verdana"/>
                <a:sym typeface="Verdana"/>
              </a:rPr>
              <a:t>14 x 4-15 x 5</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None/>
            </a:pPr>
            <a:r>
              <a:rPr lang="en" sz="900">
                <a:solidFill>
                  <a:schemeClr val="dk1"/>
                </a:solidFill>
                <a:highlight>
                  <a:srgbClr val="FFFFFF"/>
                </a:highlight>
                <a:latin typeface="Verdana"/>
                <a:ea typeface="Verdana"/>
                <a:cs typeface="Verdana"/>
                <a:sym typeface="Verdana"/>
              </a:rPr>
              <a:t>Weight: </a:t>
            </a:r>
            <a:r>
              <a:rPr lang="en" sz="850">
                <a:solidFill>
                  <a:schemeClr val="dk1"/>
                </a:solidFill>
                <a:highlight>
                  <a:srgbClr val="FFFFFF"/>
                </a:highlight>
                <a:latin typeface="Verdana"/>
                <a:ea typeface="Verdana"/>
                <a:cs typeface="Verdana"/>
                <a:sym typeface="Verdana"/>
              </a:rPr>
              <a:t>154g</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4" name="Shape 444"/>
        <p:cNvGrpSpPr/>
        <p:nvPr/>
      </p:nvGrpSpPr>
      <p:grpSpPr>
        <a:xfrm>
          <a:off x="0" y="0"/>
          <a:ext cx="0" cy="0"/>
          <a:chOff x="0" y="0"/>
          <a:chExt cx="0" cy="0"/>
        </a:xfrm>
      </p:grpSpPr>
      <p:sp>
        <p:nvSpPr>
          <p:cNvPr id="445" name="Shape 445"/>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446" name="Shape 4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Weight is 50 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3" name="Shape 453"/>
        <p:cNvGrpSpPr/>
        <p:nvPr/>
      </p:nvGrpSpPr>
      <p:grpSpPr>
        <a:xfrm>
          <a:off x="0" y="0"/>
          <a:ext cx="0" cy="0"/>
          <a:chOff x="0" y="0"/>
          <a:chExt cx="0" cy="0"/>
        </a:xfrm>
      </p:grpSpPr>
      <p:sp>
        <p:nvSpPr>
          <p:cNvPr id="454" name="Shape 454"/>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455" name="Shape 45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The Hobbywing X-Rotor series </a:t>
            </a:r>
            <a:r>
              <a:rPr lang="en" sz="850">
                <a:solidFill>
                  <a:schemeClr val="dk1"/>
                </a:solidFill>
                <a:highlight>
                  <a:srgbClr val="FFFFFF"/>
                </a:highlight>
                <a:latin typeface="Verdana"/>
                <a:ea typeface="Verdana"/>
                <a:cs typeface="Verdana"/>
                <a:sym typeface="Verdana"/>
              </a:rPr>
              <a:t>ESC</a:t>
            </a:r>
            <a:r>
              <a:rPr lang="en" sz="900">
                <a:solidFill>
                  <a:schemeClr val="dk1"/>
                </a:solidFill>
                <a:highlight>
                  <a:srgbClr val="FFFFFF"/>
                </a:highlight>
                <a:latin typeface="Verdana"/>
                <a:ea typeface="Verdana"/>
                <a:cs typeface="Verdana"/>
                <a:sym typeface="Verdana"/>
              </a:rPr>
              <a:t> are a good quality multirotor speed controller. They have a broad range of programming features combined with a linear throttle curve.</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Our Hobbywing X-Rotor series controllers come with a 12 month warranty. These speed controllers are sold in western countries under various names at triple the price. We are certain you will find these to be amongst the best B</a:t>
            </a:r>
            <a:r>
              <a:rPr lang="en" sz="850">
                <a:solidFill>
                  <a:schemeClr val="dk1"/>
                </a:solidFill>
                <a:highlight>
                  <a:srgbClr val="FFFFFF"/>
                </a:highlight>
                <a:latin typeface="Verdana"/>
                <a:ea typeface="Verdana"/>
                <a:cs typeface="Verdana"/>
                <a:sym typeface="Verdana"/>
              </a:rPr>
              <a:t>ESC</a:t>
            </a:r>
            <a:r>
              <a:rPr lang="en" sz="900">
                <a:solidFill>
                  <a:schemeClr val="dk1"/>
                </a:solidFill>
                <a:highlight>
                  <a:srgbClr val="FFFFFF"/>
                </a:highlight>
                <a:latin typeface="Verdana"/>
                <a:ea typeface="Verdana"/>
                <a:cs typeface="Verdana"/>
                <a:sym typeface="Verdana"/>
              </a:rPr>
              <a:t> available from Asia.</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User Programmable, both via controller and optional programming card. The programming card is an excellent item saving you the hassle trying to use your transmitter. It instantly displays current settings and change settings are as easy as a few button clicks</a:t>
            </a:r>
            <a:endParaRPr sz="90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Spec.</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Cont Current: </a:t>
            </a:r>
            <a:r>
              <a:rPr lang="en" sz="850">
                <a:solidFill>
                  <a:schemeClr val="dk1"/>
                </a:solidFill>
                <a:highlight>
                  <a:srgbClr val="FFFFFF"/>
                </a:highlight>
                <a:latin typeface="Verdana"/>
                <a:ea typeface="Verdana"/>
                <a:cs typeface="Verdana"/>
                <a:sym typeface="Verdana"/>
              </a:rPr>
              <a:t>40A</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Burst Current: </a:t>
            </a:r>
            <a:r>
              <a:rPr lang="en" sz="850">
                <a:solidFill>
                  <a:schemeClr val="dk1"/>
                </a:solidFill>
                <a:highlight>
                  <a:srgbClr val="FFFFFF"/>
                </a:highlight>
                <a:latin typeface="Verdana"/>
                <a:ea typeface="Verdana"/>
                <a:cs typeface="Verdana"/>
                <a:sym typeface="Verdana"/>
              </a:rPr>
              <a:t>45A</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BEC Mode: </a:t>
            </a:r>
            <a:r>
              <a:rPr lang="en" sz="850">
                <a:solidFill>
                  <a:schemeClr val="dk1"/>
                </a:solidFill>
                <a:highlight>
                  <a:srgbClr val="FFFFFF"/>
                </a:highlight>
                <a:latin typeface="Verdana"/>
                <a:ea typeface="Verdana"/>
                <a:cs typeface="Verdana"/>
                <a:sym typeface="Verdana"/>
              </a:rPr>
              <a:t>No BEC</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Lipo Cells: </a:t>
            </a:r>
            <a:r>
              <a:rPr lang="en" sz="850">
                <a:solidFill>
                  <a:schemeClr val="dk1"/>
                </a:solidFill>
                <a:highlight>
                  <a:srgbClr val="FFFFFF"/>
                </a:highlight>
                <a:latin typeface="Verdana"/>
                <a:ea typeface="Verdana"/>
                <a:cs typeface="Verdana"/>
                <a:sym typeface="Verdana"/>
              </a:rPr>
              <a:t>2-4</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NiMH : </a:t>
            </a:r>
            <a:r>
              <a:rPr lang="en" sz="850">
                <a:solidFill>
                  <a:schemeClr val="dk1"/>
                </a:solidFill>
                <a:highlight>
                  <a:srgbClr val="FFFFFF"/>
                </a:highlight>
                <a:latin typeface="Verdana"/>
                <a:ea typeface="Verdana"/>
                <a:cs typeface="Verdana"/>
                <a:sym typeface="Verdana"/>
              </a:rPr>
              <a:t>5-12</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Weight: </a:t>
            </a:r>
            <a:r>
              <a:rPr lang="en" sz="850">
                <a:solidFill>
                  <a:schemeClr val="dk1"/>
                </a:solidFill>
                <a:highlight>
                  <a:srgbClr val="FFFFFF"/>
                </a:highlight>
                <a:latin typeface="Verdana"/>
                <a:ea typeface="Verdana"/>
                <a:cs typeface="Verdana"/>
                <a:sym typeface="Verdana"/>
              </a:rPr>
              <a:t>13g</a:t>
            </a:r>
            <a:endParaRPr sz="850">
              <a:solidFill>
                <a:schemeClr val="dk1"/>
              </a:solidFill>
              <a:highlight>
                <a:srgbClr val="FFFFFF"/>
              </a:highlight>
              <a:latin typeface="Verdana"/>
              <a:ea typeface="Verdana"/>
              <a:cs typeface="Verdana"/>
              <a:sym typeface="Verdana"/>
            </a:endParaRPr>
          </a:p>
          <a:p>
            <a:pPr indent="0" lvl="0" marL="190500" marR="190500" rtl="0">
              <a:lnSpc>
                <a:spcPct val="115000"/>
              </a:lnSpc>
              <a:spcBef>
                <a:spcPts val="40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Size</a:t>
            </a:r>
            <a:r>
              <a:rPr lang="en" sz="850">
                <a:solidFill>
                  <a:schemeClr val="dk1"/>
                </a:solidFill>
                <a:highlight>
                  <a:srgbClr val="FFFFFF"/>
                </a:highlight>
                <a:latin typeface="Verdana"/>
                <a:ea typeface="Verdana"/>
                <a:cs typeface="Verdana"/>
                <a:sym typeface="Verdana"/>
              </a:rPr>
              <a:t>: 32x24x10mm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2" name="Shape 462"/>
        <p:cNvGrpSpPr/>
        <p:nvPr/>
      </p:nvGrpSpPr>
      <p:grpSpPr>
        <a:xfrm>
          <a:off x="0" y="0"/>
          <a:ext cx="0" cy="0"/>
          <a:chOff x="0" y="0"/>
          <a:chExt cx="0" cy="0"/>
        </a:xfrm>
      </p:grpSpPr>
      <p:sp>
        <p:nvSpPr>
          <p:cNvPr id="463" name="Shape 463"/>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464" name="Shape 46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Programming Options:</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Active free-wheeling circuit mode: </a:t>
            </a:r>
            <a:r>
              <a:rPr lang="en" sz="850">
                <a:solidFill>
                  <a:schemeClr val="dk1"/>
                </a:solidFill>
                <a:highlight>
                  <a:srgbClr val="FFFFFF"/>
                </a:highlight>
                <a:latin typeface="Verdana"/>
                <a:ea typeface="Verdana"/>
                <a:cs typeface="Verdana"/>
                <a:sym typeface="Verdana"/>
              </a:rPr>
              <a:t>Freew. off/Freew. on</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Govenor mode: </a:t>
            </a:r>
            <a:r>
              <a:rPr lang="en" sz="850">
                <a:solidFill>
                  <a:schemeClr val="dk1"/>
                </a:solidFill>
                <a:highlight>
                  <a:srgbClr val="FFFFFF"/>
                </a:highlight>
                <a:latin typeface="Verdana"/>
                <a:ea typeface="Verdana"/>
                <a:cs typeface="Verdana"/>
                <a:sym typeface="Verdana"/>
              </a:rPr>
              <a:t>Gov. off/Gov. store/Gov./fast Gov.</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Govenor mode P-gain: </a:t>
            </a:r>
            <a:r>
              <a:rPr lang="en" sz="850">
                <a:solidFill>
                  <a:schemeClr val="dk1"/>
                </a:solidFill>
                <a:highlight>
                  <a:srgbClr val="FFFFFF"/>
                </a:highlight>
                <a:latin typeface="Verdana"/>
                <a:ea typeface="Verdana"/>
                <a:cs typeface="Verdana"/>
                <a:sym typeface="Verdana"/>
              </a:rPr>
              <a:t>0.7/0.9/1.2/1.4/1.6/1.9</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Govenor mode I-gain: </a:t>
            </a:r>
            <a:r>
              <a:rPr lang="en" sz="850">
                <a:solidFill>
                  <a:schemeClr val="dk1"/>
                </a:solidFill>
                <a:highlight>
                  <a:srgbClr val="FFFFFF"/>
                </a:highlight>
                <a:latin typeface="Verdana"/>
                <a:ea typeface="Verdana"/>
                <a:cs typeface="Verdana"/>
                <a:sym typeface="Verdana"/>
              </a:rPr>
              <a:t>0.02/0.03/0.05/0.06/0.08/0.09</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Startup speed: </a:t>
            </a:r>
            <a:r>
              <a:rPr lang="en" sz="850">
                <a:solidFill>
                  <a:schemeClr val="dk1"/>
                </a:solidFill>
                <a:highlight>
                  <a:srgbClr val="FFFFFF"/>
                </a:highlight>
                <a:latin typeface="Verdana"/>
                <a:ea typeface="Verdana"/>
                <a:cs typeface="Verdana"/>
                <a:sym typeface="Verdana"/>
              </a:rPr>
              <a:t>Heli slow/Heli middle/Heli fast/Plane slow/Plane middle/Plane fast</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PWM frequency: </a:t>
            </a:r>
            <a:r>
              <a:rPr lang="en" sz="850">
                <a:solidFill>
                  <a:schemeClr val="dk1"/>
                </a:solidFill>
                <a:highlight>
                  <a:srgbClr val="FFFFFF"/>
                </a:highlight>
                <a:latin typeface="Verdana"/>
                <a:ea typeface="Verdana"/>
                <a:cs typeface="Verdana"/>
                <a:sym typeface="Verdana"/>
              </a:rPr>
              <a:t>8kHz/9kHz/10kHz/12kHz/14kHz/16kHz</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Start-up power: </a:t>
            </a:r>
            <a:r>
              <a:rPr lang="en" sz="850">
                <a:solidFill>
                  <a:schemeClr val="dk1"/>
                </a:solidFill>
                <a:highlight>
                  <a:srgbClr val="FFFFFF"/>
                </a:highlight>
                <a:latin typeface="Verdana"/>
                <a:ea typeface="Verdana"/>
                <a:cs typeface="Verdana"/>
                <a:sym typeface="Verdana"/>
              </a:rPr>
              <a:t>Auto 1~32%/2%/4%/8%/16%/32%</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Motor timing: </a:t>
            </a:r>
            <a:r>
              <a:rPr lang="en" sz="850">
                <a:solidFill>
                  <a:schemeClr val="dk1"/>
                </a:solidFill>
                <a:highlight>
                  <a:srgbClr val="FFFFFF"/>
                </a:highlight>
                <a:latin typeface="Verdana"/>
                <a:ea typeface="Verdana"/>
                <a:cs typeface="Verdana"/>
                <a:sym typeface="Verdana"/>
              </a:rPr>
              <a:t>0°/6°/12°/18°/24°/30°</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Brake: </a:t>
            </a:r>
            <a:r>
              <a:rPr lang="en" sz="850">
                <a:solidFill>
                  <a:schemeClr val="dk1"/>
                </a:solidFill>
                <a:highlight>
                  <a:srgbClr val="FFFFFF"/>
                </a:highlight>
                <a:latin typeface="Verdana"/>
                <a:ea typeface="Verdana"/>
                <a:cs typeface="Verdana"/>
                <a:sym typeface="Verdana"/>
              </a:rPr>
              <a:t>off/Acro/Acro hard/smooth/middle/hard</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Cut-off type: </a:t>
            </a:r>
            <a:r>
              <a:rPr lang="en" sz="850">
                <a:solidFill>
                  <a:schemeClr val="dk1"/>
                </a:solidFill>
                <a:highlight>
                  <a:srgbClr val="FFFFFF"/>
                </a:highlight>
                <a:latin typeface="Verdana"/>
                <a:ea typeface="Verdana"/>
                <a:cs typeface="Verdana"/>
                <a:sym typeface="Verdana"/>
              </a:rPr>
              <a:t>off/slow down/cut-off/NiMh/LiFe/LiPo</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Cut-off voltage (LiFe mode): </a:t>
            </a:r>
            <a:r>
              <a:rPr lang="en" sz="850">
                <a:solidFill>
                  <a:schemeClr val="dk1"/>
                </a:solidFill>
                <a:highlight>
                  <a:srgbClr val="FFFFFF"/>
                </a:highlight>
                <a:latin typeface="Verdana"/>
                <a:ea typeface="Verdana"/>
                <a:cs typeface="Verdana"/>
                <a:sym typeface="Verdana"/>
              </a:rPr>
              <a:t>2.2/2.3/2.4/2.5/2.6/2.7</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Cut-off voltage (LiPo mode):</a:t>
            </a:r>
            <a:r>
              <a:rPr lang="en" sz="850">
                <a:solidFill>
                  <a:schemeClr val="dk1"/>
                </a:solidFill>
                <a:highlight>
                  <a:srgbClr val="FFFFFF"/>
                </a:highlight>
                <a:latin typeface="Verdana"/>
                <a:ea typeface="Verdana"/>
                <a:cs typeface="Verdana"/>
                <a:sym typeface="Verdana"/>
              </a:rPr>
              <a:t> 2.9/3.0/3.1/3.2/3.3/3.4</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Cells:</a:t>
            </a:r>
            <a:r>
              <a:rPr lang="en" sz="850">
                <a:solidFill>
                  <a:schemeClr val="dk1"/>
                </a:solidFill>
                <a:highlight>
                  <a:srgbClr val="FFFFFF"/>
                </a:highlight>
                <a:latin typeface="Verdana"/>
                <a:ea typeface="Verdana"/>
                <a:cs typeface="Verdana"/>
                <a:sym typeface="Verdana"/>
              </a:rPr>
              <a:t> 4/5/6/7/8/9</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Cells:</a:t>
            </a:r>
            <a:r>
              <a:rPr lang="en" sz="850">
                <a:solidFill>
                  <a:schemeClr val="dk1"/>
                </a:solidFill>
                <a:highlight>
                  <a:srgbClr val="FFFFFF"/>
                </a:highlight>
                <a:latin typeface="Verdana"/>
                <a:ea typeface="Verdana"/>
                <a:cs typeface="Verdana"/>
                <a:sym typeface="Verdana"/>
              </a:rPr>
              <a:t> 10/11/12/13/14/15</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 Special functions:</a:t>
            </a:r>
            <a:r>
              <a:rPr lang="en" sz="850">
                <a:solidFill>
                  <a:schemeClr val="dk1"/>
                </a:solidFill>
                <a:highlight>
                  <a:srgbClr val="FFFFFF"/>
                </a:highlight>
                <a:latin typeface="Verdana"/>
                <a:ea typeface="Verdana"/>
                <a:cs typeface="Verdana"/>
                <a:sym typeface="Verdana"/>
              </a:rPr>
              <a:t> Beep short/Rev./Stop/Full speed/F3A brake/Auto timing</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t/>
            </a:r>
            <a:endParaRPr sz="850">
              <a:solidFill>
                <a:schemeClr val="dk1"/>
              </a:solidFill>
              <a:highlight>
                <a:srgbClr val="FFFFFF"/>
              </a:highlight>
              <a:latin typeface="Verdana"/>
              <a:ea typeface="Verdana"/>
              <a:cs typeface="Verdana"/>
              <a:sym typeface="Verdana"/>
            </a:endParaRPr>
          </a:p>
          <a:p>
            <a:pPr indent="0" lvl="0" mar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9" name="Shape 469"/>
        <p:cNvGrpSpPr/>
        <p:nvPr/>
      </p:nvGrpSpPr>
      <p:grpSpPr>
        <a:xfrm>
          <a:off x="0" y="0"/>
          <a:ext cx="0" cy="0"/>
          <a:chOff x="0" y="0"/>
          <a:chExt cx="0" cy="0"/>
        </a:xfrm>
      </p:grpSpPr>
      <p:sp>
        <p:nvSpPr>
          <p:cNvPr id="470" name="Shape 470"/>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471" name="Shape 4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Shape 251"/>
          <p:cNvSpPr/>
          <p:nvPr>
            <p:ph idx="2" type="sldImg"/>
          </p:nvPr>
        </p:nvSpPr>
        <p:spPr>
          <a:xfrm>
            <a:off x="428934" y="685800"/>
            <a:ext cx="6000600" cy="3429000"/>
          </a:xfrm>
          <a:custGeom>
            <a:pathLst>
              <a:path extrusionOk="0" h="120000" w="120000">
                <a:moveTo>
                  <a:pt x="0" y="0"/>
                </a:moveTo>
                <a:lnTo>
                  <a:pt x="120000" y="0"/>
                </a:lnTo>
                <a:lnTo>
                  <a:pt x="120000" y="120000"/>
                </a:lnTo>
                <a:lnTo>
                  <a:pt x="0" y="120000"/>
                </a:lnTo>
                <a:close/>
              </a:path>
            </a:pathLst>
          </a:custGeom>
        </p:spPr>
      </p:sp>
      <p:sp>
        <p:nvSpPr>
          <p:cNvPr id="252" name="Shape 2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Shape 339"/>
          <p:cNvSpPr/>
          <p:nvPr>
            <p:ph idx="2" type="sldImg"/>
          </p:nvPr>
        </p:nvSpPr>
        <p:spPr>
          <a:xfrm>
            <a:off x="428925" y="685800"/>
            <a:ext cx="6000900" cy="3429000"/>
          </a:xfrm>
          <a:custGeom>
            <a:pathLst>
              <a:path extrusionOk="0" h="120000" w="120000">
                <a:moveTo>
                  <a:pt x="0" y="0"/>
                </a:moveTo>
                <a:lnTo>
                  <a:pt x="120000" y="0"/>
                </a:lnTo>
                <a:lnTo>
                  <a:pt x="120000" y="120000"/>
                </a:lnTo>
                <a:lnTo>
                  <a:pt x="0" y="120000"/>
                </a:lnTo>
                <a:close/>
              </a:path>
            </a:pathLst>
          </a:custGeom>
        </p:spPr>
      </p:sp>
      <p:sp>
        <p:nvSpPr>
          <p:cNvPr id="340" name="Shape 3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This is the DLE 60cc Twin Cylinder Gasoline Engine.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FEATURES; Horizontally opposed twin cylinders for low vibration operation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Aluminum alloy crankcase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Electronic ignition for simpler starts, higher performance and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minimal RF noise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Two year limited warranty through Hobby Services beginning at date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of purchase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Includes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DLE 60cc Engine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Electronic ignition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NGK CM6 Spark plug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Two Pitts style mufflers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Engine stand-offs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Requires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Gasoline with at least 87 octane rating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2-cycle oil, mix ratio for this engine is 30 parts gas to one part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oil and must be followed exactly for warranty consideration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and optimum performance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4.8 - 12V battery for ignition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(separate receiver style pack can be used) (LiPo &amp; LiFe requires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voltage regulator)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Propeller: 22x10, 23x8, 23x10, 24x8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Field equipment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Specifications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Displacement*: 61 cc (3.7 cu in)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Bore*: 1.42 in (36 mm)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Stroke: 1.18 in (30 mm)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Weight, engine: 4.37 lb (1.56 kg)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Weight, muffler: 2.82 oz./ 3.00 oz./(80 g/85 g)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Weight, ignition module: 7.44 oz. (211 g)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Output: 5.5 hp @ 8,500 RPM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Static Thrust: 15.2kg Pulling Force/100 meters altitude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13.5kg Pulling Force/1,800 meters altitude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Gasoline/Oil Mixture: 30:1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Gasoline Octane Rating: 87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Recommended Propellers: 22x10, 23x8, 23x10, 24x8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Carburetor Adjustments;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Low Speed Needle: 1.5 turns out as a starting point, adjust for a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smooth idle and a reliable transition to high throttle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High Speed Needle: 1.5 turns out from closed, adjust needle to peak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RPM, if engine slows or dies at full throttle, the high-speed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mixture is likely too lean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Muffler Length: 5" (128mm)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Muffler Diameter: 2" (50mm)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Exhaust Outlet Length: 3.4" (85.5mm)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Exhaust Outlet Diameter: 0.79" (20mm)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Distance Between Mounting Hole Centers Same Side: 2.7" (69mm)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Distance Between Mounting Hole Centers Opposite Side: 2.7" (69mm)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Width from Cylinder Head to Cylinder Head: 8.5" (215mm) </a:t>
            </a:r>
            <a:endParaRPr sz="1050">
              <a:solidFill>
                <a:srgbClr val="2D2D2D"/>
              </a:solidFill>
              <a:highlight>
                <a:srgbClr val="FFFFFF"/>
              </a:highlight>
            </a:endParaRPr>
          </a:p>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Shape 346"/>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347" name="Shape 3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850">
                <a:solidFill>
                  <a:schemeClr val="dk1"/>
                </a:solidFill>
                <a:highlight>
                  <a:srgbClr val="FFFFFF"/>
                </a:highlight>
                <a:latin typeface="Verdana"/>
                <a:ea typeface="Verdana"/>
                <a:cs typeface="Verdana"/>
                <a:sym typeface="Verdana"/>
              </a:rPr>
              <a:t>Spec.</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Battery:</a:t>
            </a:r>
            <a:r>
              <a:rPr lang="en" sz="850">
                <a:solidFill>
                  <a:schemeClr val="dk1"/>
                </a:solidFill>
                <a:highlight>
                  <a:srgbClr val="FFFFFF"/>
                </a:highlight>
                <a:latin typeface="Verdana"/>
                <a:ea typeface="Verdana"/>
                <a:cs typeface="Verdana"/>
                <a:sym typeface="Verdana"/>
              </a:rPr>
              <a:t> 12 Cell ~ 14 Cell / 44.4V ~ 51.8V</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RPM:</a:t>
            </a:r>
            <a:r>
              <a:rPr lang="en" sz="850">
                <a:solidFill>
                  <a:schemeClr val="dk1"/>
                </a:solidFill>
                <a:highlight>
                  <a:srgbClr val="FFFFFF"/>
                </a:highlight>
                <a:latin typeface="Verdana"/>
                <a:ea typeface="Verdana"/>
                <a:cs typeface="Verdana"/>
                <a:sym typeface="Verdana"/>
              </a:rPr>
              <a:t> 195kv</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Max current:</a:t>
            </a:r>
            <a:r>
              <a:rPr lang="en" sz="850">
                <a:solidFill>
                  <a:schemeClr val="dk1"/>
                </a:solidFill>
                <a:highlight>
                  <a:srgbClr val="FFFFFF"/>
                </a:highlight>
                <a:latin typeface="Verdana"/>
                <a:ea typeface="Verdana"/>
                <a:cs typeface="Verdana"/>
                <a:sym typeface="Verdana"/>
              </a:rPr>
              <a:t> 150A </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Watts:</a:t>
            </a:r>
            <a:r>
              <a:rPr lang="en" sz="850">
                <a:solidFill>
                  <a:schemeClr val="dk1"/>
                </a:solidFill>
                <a:highlight>
                  <a:srgbClr val="FFFFFF"/>
                </a:highlight>
                <a:latin typeface="Verdana"/>
                <a:ea typeface="Verdana"/>
                <a:cs typeface="Verdana"/>
                <a:sym typeface="Verdana"/>
              </a:rPr>
              <a:t> 6600w</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No load current: </a:t>
            </a:r>
            <a:r>
              <a:rPr lang="en" sz="850">
                <a:solidFill>
                  <a:schemeClr val="dk1"/>
                </a:solidFill>
                <a:highlight>
                  <a:srgbClr val="FFFFFF"/>
                </a:highlight>
                <a:latin typeface="Verdana"/>
                <a:ea typeface="Verdana"/>
                <a:cs typeface="Verdana"/>
                <a:sym typeface="Verdana"/>
              </a:rPr>
              <a:t>44V/4.8A</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Internal resistance:</a:t>
            </a:r>
            <a:r>
              <a:rPr lang="en" sz="850">
                <a:solidFill>
                  <a:schemeClr val="dk1"/>
                </a:solidFill>
                <a:highlight>
                  <a:srgbClr val="FFFFFF"/>
                </a:highlight>
                <a:latin typeface="Verdana"/>
                <a:ea typeface="Verdana"/>
                <a:cs typeface="Verdana"/>
                <a:sym typeface="Verdana"/>
              </a:rPr>
              <a:t> 0.013 ohm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Weight: </a:t>
            </a:r>
            <a:r>
              <a:rPr lang="en" sz="850">
                <a:solidFill>
                  <a:schemeClr val="dk1"/>
                </a:solidFill>
                <a:highlight>
                  <a:srgbClr val="FFFFFF"/>
                </a:highlight>
                <a:latin typeface="Verdana"/>
                <a:ea typeface="Verdana"/>
                <a:cs typeface="Verdana"/>
                <a:sym typeface="Verdana"/>
              </a:rPr>
              <a:t>1916g</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Diameter of shaft: </a:t>
            </a:r>
            <a:r>
              <a:rPr lang="en" sz="850">
                <a:solidFill>
                  <a:schemeClr val="dk1"/>
                </a:solidFill>
                <a:highlight>
                  <a:srgbClr val="FFFFFF"/>
                </a:highlight>
                <a:latin typeface="Verdana"/>
                <a:ea typeface="Verdana"/>
                <a:cs typeface="Verdana"/>
                <a:sym typeface="Verdana"/>
              </a:rPr>
              <a:t>10mm</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Winding:</a:t>
            </a:r>
            <a:r>
              <a:rPr lang="en" sz="850">
                <a:solidFill>
                  <a:schemeClr val="dk1"/>
                </a:solidFill>
                <a:highlight>
                  <a:srgbClr val="FFFFFF"/>
                </a:highlight>
                <a:latin typeface="Verdana"/>
                <a:ea typeface="Verdana"/>
                <a:cs typeface="Verdana"/>
                <a:sym typeface="Verdana"/>
              </a:rPr>
              <a:t> 8T</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Stator Pole:</a:t>
            </a:r>
            <a:r>
              <a:rPr lang="en" sz="850">
                <a:solidFill>
                  <a:schemeClr val="dk1"/>
                </a:solidFill>
                <a:highlight>
                  <a:srgbClr val="FFFFFF"/>
                </a:highlight>
                <a:latin typeface="Verdana"/>
                <a:ea typeface="Verdana"/>
                <a:cs typeface="Verdana"/>
                <a:sym typeface="Verdana"/>
              </a:rPr>
              <a:t> 24</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Motor Pole:</a:t>
            </a:r>
            <a:r>
              <a:rPr lang="en" sz="850">
                <a:solidFill>
                  <a:schemeClr val="dk1"/>
                </a:solidFill>
                <a:highlight>
                  <a:srgbClr val="FFFFFF"/>
                </a:highlight>
                <a:latin typeface="Verdana"/>
                <a:ea typeface="Verdana"/>
                <a:cs typeface="Verdana"/>
                <a:sym typeface="Verdana"/>
              </a:rPr>
              <a:t> 20</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Stator Diameter: </a:t>
            </a:r>
            <a:r>
              <a:rPr lang="en" sz="850">
                <a:solidFill>
                  <a:schemeClr val="dk1"/>
                </a:solidFill>
                <a:highlight>
                  <a:srgbClr val="FFFFFF"/>
                </a:highlight>
                <a:latin typeface="Verdana"/>
                <a:ea typeface="Verdana"/>
                <a:cs typeface="Verdana"/>
                <a:sym typeface="Verdana"/>
              </a:rPr>
              <a:t>101</a:t>
            </a:r>
            <a:endParaRPr sz="850">
              <a:solidFill>
                <a:schemeClr val="dk1"/>
              </a:solidFill>
              <a:highlight>
                <a:srgbClr val="FFFFFF"/>
              </a:highlight>
              <a:latin typeface="Verdana"/>
              <a:ea typeface="Verdana"/>
              <a:cs typeface="Verdana"/>
              <a:sym typeface="Verdana"/>
            </a:endParaRPr>
          </a:p>
          <a:p>
            <a:pPr indent="0" lvl="0" marL="0" rtl="0">
              <a:spcBef>
                <a:spcPts val="0"/>
              </a:spcBef>
              <a:spcAft>
                <a:spcPts val="0"/>
              </a:spcAft>
              <a:buClr>
                <a:schemeClr val="dk1"/>
              </a:buClr>
              <a:buSzPts val="1100"/>
              <a:buFont typeface="Arial"/>
              <a:buNone/>
            </a:pPr>
            <a:r>
              <a:rPr lang="en" sz="900">
                <a:solidFill>
                  <a:schemeClr val="dk1"/>
                </a:solidFill>
                <a:highlight>
                  <a:srgbClr val="FFFFFF"/>
                </a:highlight>
                <a:latin typeface="Verdana"/>
                <a:ea typeface="Verdana"/>
                <a:cs typeface="Verdana"/>
                <a:sym typeface="Verdana"/>
              </a:rPr>
              <a:t>Lamination Tickness: </a:t>
            </a:r>
            <a:r>
              <a:rPr lang="en" sz="850">
                <a:solidFill>
                  <a:schemeClr val="dk1"/>
                </a:solidFill>
                <a:highlight>
                  <a:srgbClr val="FFFFFF"/>
                </a:highlight>
                <a:latin typeface="Verdana"/>
                <a:ea typeface="Verdana"/>
                <a:cs typeface="Verdana"/>
                <a:sym typeface="Verdana"/>
              </a:rPr>
              <a:t>0.2mm</a:t>
            </a:r>
            <a:endParaRPr sz="850">
              <a:solidFill>
                <a:schemeClr val="dk1"/>
              </a:solidFill>
              <a:highlight>
                <a:srgbClr val="FFFFFF"/>
              </a:highlight>
              <a:latin typeface="Verdana"/>
              <a:ea typeface="Verdana"/>
              <a:cs typeface="Verdana"/>
              <a:sym typeface="Verdana"/>
            </a:endParaRPr>
          </a:p>
          <a:p>
            <a:pPr indent="0" lvl="0" marL="0">
              <a:spcBef>
                <a:spcPts val="0"/>
              </a:spcBef>
              <a:spcAft>
                <a:spcPts val="0"/>
              </a:spcAft>
              <a:buNone/>
            </a:pPr>
            <a:r>
              <a:rPr lang="en" sz="900">
                <a:solidFill>
                  <a:schemeClr val="dk1"/>
                </a:solidFill>
                <a:highlight>
                  <a:srgbClr val="FFFFFF"/>
                </a:highlight>
                <a:latin typeface="Verdana"/>
                <a:ea typeface="Verdana"/>
                <a:cs typeface="Verdana"/>
                <a:sym typeface="Verdana"/>
              </a:rPr>
              <a:t>Suggested </a:t>
            </a:r>
            <a:r>
              <a:rPr lang="en" sz="850">
                <a:solidFill>
                  <a:schemeClr val="dk1"/>
                </a:solidFill>
                <a:highlight>
                  <a:srgbClr val="FFFFFF"/>
                </a:highlight>
                <a:latin typeface="Verdana"/>
                <a:ea typeface="Verdana"/>
                <a:cs typeface="Verdana"/>
                <a:sym typeface="Verdana"/>
              </a:rPr>
              <a:t>ESC</a:t>
            </a:r>
            <a:r>
              <a:rPr lang="en" sz="900">
                <a:solidFill>
                  <a:schemeClr val="dk1"/>
                </a:solidFill>
                <a:highlight>
                  <a:srgbClr val="FFFFFF"/>
                </a:highlight>
                <a:latin typeface="Verdana"/>
                <a:ea typeface="Verdana"/>
                <a:cs typeface="Verdana"/>
                <a:sym typeface="Verdana"/>
              </a:rPr>
              <a:t>:</a:t>
            </a:r>
            <a:r>
              <a:rPr lang="en" sz="850">
                <a:solidFill>
                  <a:schemeClr val="dk1"/>
                </a:solidFill>
                <a:highlight>
                  <a:srgbClr val="FFFFFF"/>
                </a:highlight>
                <a:latin typeface="Verdana"/>
                <a:ea typeface="Verdana"/>
                <a:cs typeface="Verdana"/>
                <a:sym typeface="Verdana"/>
              </a:rPr>
              <a:t> 200A 14S Compatible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Shape 354"/>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355" name="Shape 35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This is the Onboard Digital Tachometer for use with the DLE 55-25 Engines.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Features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Mini tachometer indicates up to 30,000RPM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Uses high-brightness LED digital tube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Standard Futaba plug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Includes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One Onboard Digital Tachometer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One Y-harness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Requires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Installation between the HALL sensor and the ignition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Specifications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Input Voltage Range: 3.5-8.4V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Current Consumption: 25mA-60mA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Body Size: 41mm x 17mm x 12mm (1.6"x0.67"x0.47")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Window Size: 30mm x 15mm (1.2" x 0.59") </a:t>
            </a:r>
            <a:endParaRPr sz="1050">
              <a:solidFill>
                <a:srgbClr val="2D2D2D"/>
              </a:solidFill>
              <a:highlight>
                <a:srgbClr val="FFFFFF"/>
              </a:highlight>
            </a:endParaRPr>
          </a:p>
          <a:p>
            <a:pPr indent="0" lvl="0" marL="0">
              <a:spcBef>
                <a:spcPts val="0"/>
              </a:spcBef>
              <a:spcAft>
                <a:spcPts val="0"/>
              </a:spcAft>
              <a:buNone/>
            </a:pPr>
            <a:r>
              <a:rPr lang="en" sz="1050">
                <a:solidFill>
                  <a:srgbClr val="2D2D2D"/>
                </a:solidFill>
                <a:highlight>
                  <a:srgbClr val="FFFFFF"/>
                </a:highlight>
              </a:rPr>
              <a:t>Weight: 8.5g (0.3oz)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Shape 361"/>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362" name="Shape 36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050">
                <a:solidFill>
                  <a:srgbClr val="2D2D2D"/>
                </a:solidFill>
                <a:highlight>
                  <a:srgbClr val="FFFFFF"/>
                </a:highlight>
              </a:rPr>
              <a:t>50 oz tank measurements: 3.5" H x 4.375" W x 8.375 Long. Items #690-692 come complete with stopper and fuel tubing for both gas and glo fuel and proportionally larger brass tubing and clunk. Du-Bro Fuel Tanks are designed to be tough! Our fuel tanks will not split or crack from vibration or pressure. In fact, our fuel tanks can be used with pressurized fuel systems!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Shape 368"/>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369" name="Shape 3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This is the ElectriFly 3A BEC for 2S - 6S LiPo Batteries.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Features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Designed to power the receiver in a model airplane in two different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configurations-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Primary intended use is as a 3 amp voltage regulator by plugging the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receiver LiPo battery into the Deans connector on the BEC and then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into the battery channel on receiver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Can also be used in a three-way connection with the ESC/LiPo to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eliminate the need to add a battery for the receiver, Parallel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Deans Connector required (GPMM3141)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5V or 6V selector allows use of smaller servos limited to 5V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180 day limited warranty, USA and Canada only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Includes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ElectriFly 3A BEC (battery eliminator circuit) for 2S-6S LiPo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Batteries, universal receiver connector, Deans Male Ultra input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connector and instructions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Requires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Connecting between receiver and battery following instruction sheet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Specifications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Battery Type: 2 - 6S LiPo (7.4V - 22.2V)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6 - 18C NiMH/NiCd (7.2V - 21.6V)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Max Constant Current: 3 amps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Selectable Output Voltage: 5 - 6V </a:t>
            </a:r>
            <a:endParaRPr sz="1050">
              <a:solidFill>
                <a:srgbClr val="2D2D2D"/>
              </a:solidFill>
              <a:highlight>
                <a:srgbClr val="FFFFFF"/>
              </a:highlight>
            </a:endParaRPr>
          </a:p>
          <a:p>
            <a:pPr indent="0" lvl="0" marL="0">
              <a:spcBef>
                <a:spcPts val="0"/>
              </a:spcBef>
              <a:spcAft>
                <a:spcPts val="0"/>
              </a:spcAft>
              <a:buNone/>
            </a:pPr>
            <a:r>
              <a:rPr lang="en" sz="1050">
                <a:solidFill>
                  <a:srgbClr val="2D2D2D"/>
                </a:solidFill>
                <a:highlight>
                  <a:srgbClr val="FFFFFF"/>
                </a:highlight>
              </a:rPr>
              <a:t>Weight: 0.28oz (8g)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Shape 375"/>
          <p:cNvSpPr/>
          <p:nvPr>
            <p:ph idx="2" type="sldImg"/>
          </p:nvPr>
        </p:nvSpPr>
        <p:spPr>
          <a:xfrm>
            <a:off x="428934" y="685800"/>
            <a:ext cx="6000900" cy="3429000"/>
          </a:xfrm>
          <a:custGeom>
            <a:pathLst>
              <a:path extrusionOk="0" h="120000" w="120000">
                <a:moveTo>
                  <a:pt x="0" y="0"/>
                </a:moveTo>
                <a:lnTo>
                  <a:pt x="120000" y="0"/>
                </a:lnTo>
                <a:lnTo>
                  <a:pt x="120000" y="120000"/>
                </a:lnTo>
                <a:lnTo>
                  <a:pt x="0" y="120000"/>
                </a:lnTo>
                <a:close/>
              </a:path>
            </a:pathLst>
          </a:custGeom>
        </p:spPr>
      </p:sp>
      <p:sp>
        <p:nvSpPr>
          <p:cNvPr id="376" name="Shape 3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This is the Tactic TSX35 Standard Sport Servo.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Features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Ideal servo for throttle control on glow engines, and other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applications that do not require a lot of speed and torque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Universal receiver connector compatible with all major brands of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radio systems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One year limited warranty through Hobby Services beginning at date of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purchase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Includes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Tactic TSX35 Standard Sport Servo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1.4" (35mm) diameter Round Horn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1.5" (38mm) 4-Point Horn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1.2" (31.9mm) 6-point horn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1.8" (45mm) Double Arm Horn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Four each, rubber Grommets, Eyelets, and 2.3 x 14mm Mounting Screws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t/>
            </a:r>
            <a:endParaRPr sz="1050">
              <a:solidFill>
                <a:srgbClr val="2D2D2D"/>
              </a:solidFill>
              <a:highlight>
                <a:srgbClr val="FFFFFF"/>
              </a:highlight>
            </a:endParaRPr>
          </a:p>
          <a:p>
            <a:pPr indent="0" lvl="0" marL="0" rtl="0">
              <a:lnSpc>
                <a:spcPct val="140000"/>
              </a:lnSpc>
              <a:spcBef>
                <a:spcPts val="1500"/>
              </a:spcBef>
              <a:spcAft>
                <a:spcPts val="0"/>
              </a:spcAft>
              <a:buClr>
                <a:schemeClr val="dk1"/>
              </a:buClr>
              <a:buSzPts val="1100"/>
              <a:buFont typeface="Arial"/>
              <a:buNone/>
            </a:pPr>
            <a:r>
              <a:rPr b="1" lang="en" sz="1350">
                <a:solidFill>
                  <a:srgbClr val="2D2D2D"/>
                </a:solidFill>
                <a:highlight>
                  <a:srgbClr val="FFFFFF"/>
                </a:highlight>
              </a:rPr>
              <a:t>Specifications</a:t>
            </a:r>
            <a:endParaRPr b="1" sz="1350">
              <a:solidFill>
                <a:srgbClr val="2D2D2D"/>
              </a:solidFill>
              <a:highlight>
                <a:srgbClr val="FFFFFF"/>
              </a:highlight>
            </a:endParaRPr>
          </a:p>
          <a:p>
            <a:pPr indent="0" lvl="0" marL="0" rtl="0">
              <a:lnSpc>
                <a:spcPct val="115000"/>
              </a:lnSpc>
              <a:spcBef>
                <a:spcPts val="800"/>
              </a:spcBef>
              <a:spcAft>
                <a:spcPts val="0"/>
              </a:spcAft>
              <a:buClr>
                <a:schemeClr val="dk1"/>
              </a:buClr>
              <a:buSzPts val="1100"/>
              <a:buFont typeface="Arial"/>
              <a:buNone/>
            </a:pPr>
            <a:r>
              <a:rPr lang="en" sz="1050">
                <a:solidFill>
                  <a:srgbClr val="2D2D2D"/>
                </a:solidFill>
                <a:highlight>
                  <a:srgbClr val="FFFFFF"/>
                </a:highlight>
              </a:rPr>
              <a:t>4.8V 6.0V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Torque: 68 oz-in (4.9 kg-cm) 73 oz-in (5.3 kg-cm)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Speed: 0.18 sec/60° 0.16 sec/60°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Dimensions: 1.6 x 0.8 x1.4" (40 x 20 x 37mm) </a:t>
            </a:r>
            <a:endParaRPr sz="1050">
              <a:solidFill>
                <a:srgbClr val="2D2D2D"/>
              </a:solidFill>
              <a:highlight>
                <a:srgbClr val="FFFFFF"/>
              </a:highlight>
            </a:endParaRPr>
          </a:p>
          <a:p>
            <a:pPr indent="0" lvl="0" marL="0" rtl="0">
              <a:spcBef>
                <a:spcPts val="0"/>
              </a:spcBef>
              <a:spcAft>
                <a:spcPts val="0"/>
              </a:spcAft>
              <a:buClr>
                <a:schemeClr val="dk1"/>
              </a:buClr>
              <a:buSzPts val="1100"/>
              <a:buFont typeface="Arial"/>
              <a:buNone/>
            </a:pPr>
            <a:r>
              <a:rPr lang="en" sz="1050">
                <a:solidFill>
                  <a:srgbClr val="2D2D2D"/>
                </a:solidFill>
                <a:highlight>
                  <a:srgbClr val="FFFFFF"/>
                </a:highlight>
              </a:rPr>
              <a:t>Weight: 1.3 oz (38 g) </a:t>
            </a:r>
            <a:endParaRPr sz="1050">
              <a:solidFill>
                <a:srgbClr val="2D2D2D"/>
              </a:solidFill>
              <a:highlight>
                <a:srgbClr val="FFFFFF"/>
              </a:highlight>
            </a:endParaRPr>
          </a:p>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txBox="1"/>
          <p:nvPr>
            <p:ph type="ctrTitle"/>
          </p:nvPr>
        </p:nvSpPr>
        <p:spPr>
          <a:xfrm>
            <a:off x="1309175" y="3176854"/>
            <a:ext cx="35786399" cy="8758200"/>
          </a:xfrm>
          <a:prstGeom prst="rect">
            <a:avLst/>
          </a:prstGeom>
        </p:spPr>
        <p:txBody>
          <a:bodyPr anchorCtr="0" anchor="b" bIns="353500" lIns="353500" spcFirstLastPara="1" rIns="353500" wrap="square" tIns="353500"/>
          <a:lstStyle>
            <a:lvl1pPr lvl="0" algn="ctr">
              <a:spcBef>
                <a:spcPts val="0"/>
              </a:spcBef>
              <a:spcAft>
                <a:spcPts val="0"/>
              </a:spcAft>
              <a:buSzPts val="20100"/>
              <a:buNone/>
              <a:defRPr sz="20100"/>
            </a:lvl1pPr>
            <a:lvl2pPr lvl="1" algn="ctr">
              <a:spcBef>
                <a:spcPts val="0"/>
              </a:spcBef>
              <a:spcAft>
                <a:spcPts val="0"/>
              </a:spcAft>
              <a:buSzPts val="20100"/>
              <a:buNone/>
              <a:defRPr sz="20100"/>
            </a:lvl2pPr>
            <a:lvl3pPr lvl="2" algn="ctr">
              <a:spcBef>
                <a:spcPts val="0"/>
              </a:spcBef>
              <a:spcAft>
                <a:spcPts val="0"/>
              </a:spcAft>
              <a:buSzPts val="20100"/>
              <a:buNone/>
              <a:defRPr sz="20100"/>
            </a:lvl3pPr>
            <a:lvl4pPr lvl="3" algn="ctr">
              <a:spcBef>
                <a:spcPts val="0"/>
              </a:spcBef>
              <a:spcAft>
                <a:spcPts val="0"/>
              </a:spcAft>
              <a:buSzPts val="20100"/>
              <a:buNone/>
              <a:defRPr sz="20100"/>
            </a:lvl4pPr>
            <a:lvl5pPr lvl="4" algn="ctr">
              <a:spcBef>
                <a:spcPts val="0"/>
              </a:spcBef>
              <a:spcAft>
                <a:spcPts val="0"/>
              </a:spcAft>
              <a:buSzPts val="20100"/>
              <a:buNone/>
              <a:defRPr sz="20100"/>
            </a:lvl5pPr>
            <a:lvl6pPr lvl="5" algn="ctr">
              <a:spcBef>
                <a:spcPts val="0"/>
              </a:spcBef>
              <a:spcAft>
                <a:spcPts val="0"/>
              </a:spcAft>
              <a:buSzPts val="20100"/>
              <a:buNone/>
              <a:defRPr sz="20100"/>
            </a:lvl6pPr>
            <a:lvl7pPr lvl="6" algn="ctr">
              <a:spcBef>
                <a:spcPts val="0"/>
              </a:spcBef>
              <a:spcAft>
                <a:spcPts val="0"/>
              </a:spcAft>
              <a:buSzPts val="20100"/>
              <a:buNone/>
              <a:defRPr sz="20100"/>
            </a:lvl7pPr>
            <a:lvl8pPr lvl="7" algn="ctr">
              <a:spcBef>
                <a:spcPts val="0"/>
              </a:spcBef>
              <a:spcAft>
                <a:spcPts val="0"/>
              </a:spcAft>
              <a:buSzPts val="20100"/>
              <a:buNone/>
              <a:defRPr sz="20100"/>
            </a:lvl8pPr>
            <a:lvl9pPr lvl="8" algn="ctr">
              <a:spcBef>
                <a:spcPts val="0"/>
              </a:spcBef>
              <a:spcAft>
                <a:spcPts val="0"/>
              </a:spcAft>
              <a:buSzPts val="20100"/>
              <a:buNone/>
              <a:defRPr sz="20100"/>
            </a:lvl9pPr>
          </a:lstStyle>
          <a:p/>
        </p:txBody>
      </p:sp>
      <p:sp>
        <p:nvSpPr>
          <p:cNvPr id="11" name="Shape 11"/>
          <p:cNvSpPr txBox="1"/>
          <p:nvPr>
            <p:ph idx="1" type="subTitle"/>
          </p:nvPr>
        </p:nvSpPr>
        <p:spPr>
          <a:xfrm>
            <a:off x="1309140" y="12092266"/>
            <a:ext cx="35786399" cy="3382200"/>
          </a:xfrm>
          <a:prstGeom prst="rect">
            <a:avLst/>
          </a:prstGeom>
        </p:spPr>
        <p:txBody>
          <a:bodyPr anchorCtr="0" anchor="t" bIns="353500" lIns="353500" spcFirstLastPara="1" rIns="353500" wrap="square" tIns="353500"/>
          <a:lstStyle>
            <a:lvl1pPr lvl="0" algn="ctr">
              <a:lnSpc>
                <a:spcPct val="100000"/>
              </a:lnSpc>
              <a:spcBef>
                <a:spcPts val="0"/>
              </a:spcBef>
              <a:spcAft>
                <a:spcPts val="0"/>
              </a:spcAft>
              <a:buSzPts val="10800"/>
              <a:buNone/>
              <a:defRPr sz="10800"/>
            </a:lvl1pPr>
            <a:lvl2pPr lvl="1" algn="ctr">
              <a:lnSpc>
                <a:spcPct val="100000"/>
              </a:lnSpc>
              <a:spcBef>
                <a:spcPts val="0"/>
              </a:spcBef>
              <a:spcAft>
                <a:spcPts val="0"/>
              </a:spcAft>
              <a:buSzPts val="10800"/>
              <a:buNone/>
              <a:defRPr sz="10800"/>
            </a:lvl2pPr>
            <a:lvl3pPr lvl="2" algn="ctr">
              <a:lnSpc>
                <a:spcPct val="100000"/>
              </a:lnSpc>
              <a:spcBef>
                <a:spcPts val="0"/>
              </a:spcBef>
              <a:spcAft>
                <a:spcPts val="0"/>
              </a:spcAft>
              <a:buSzPts val="10800"/>
              <a:buNone/>
              <a:defRPr sz="10800"/>
            </a:lvl3pPr>
            <a:lvl4pPr lvl="3" algn="ctr">
              <a:lnSpc>
                <a:spcPct val="100000"/>
              </a:lnSpc>
              <a:spcBef>
                <a:spcPts val="0"/>
              </a:spcBef>
              <a:spcAft>
                <a:spcPts val="0"/>
              </a:spcAft>
              <a:buSzPts val="10800"/>
              <a:buNone/>
              <a:defRPr sz="10800"/>
            </a:lvl4pPr>
            <a:lvl5pPr lvl="4" algn="ctr">
              <a:lnSpc>
                <a:spcPct val="100000"/>
              </a:lnSpc>
              <a:spcBef>
                <a:spcPts val="0"/>
              </a:spcBef>
              <a:spcAft>
                <a:spcPts val="0"/>
              </a:spcAft>
              <a:buSzPts val="10800"/>
              <a:buNone/>
              <a:defRPr sz="10800"/>
            </a:lvl5pPr>
            <a:lvl6pPr lvl="5" algn="ctr">
              <a:lnSpc>
                <a:spcPct val="100000"/>
              </a:lnSpc>
              <a:spcBef>
                <a:spcPts val="0"/>
              </a:spcBef>
              <a:spcAft>
                <a:spcPts val="0"/>
              </a:spcAft>
              <a:buSzPts val="10800"/>
              <a:buNone/>
              <a:defRPr sz="10800"/>
            </a:lvl6pPr>
            <a:lvl7pPr lvl="6" algn="ctr">
              <a:lnSpc>
                <a:spcPct val="100000"/>
              </a:lnSpc>
              <a:spcBef>
                <a:spcPts val="0"/>
              </a:spcBef>
              <a:spcAft>
                <a:spcPts val="0"/>
              </a:spcAft>
              <a:buSzPts val="10800"/>
              <a:buNone/>
              <a:defRPr sz="10800"/>
            </a:lvl7pPr>
            <a:lvl8pPr lvl="7" algn="ctr">
              <a:lnSpc>
                <a:spcPct val="100000"/>
              </a:lnSpc>
              <a:spcBef>
                <a:spcPts val="0"/>
              </a:spcBef>
              <a:spcAft>
                <a:spcPts val="0"/>
              </a:spcAft>
              <a:buSzPts val="10800"/>
              <a:buNone/>
              <a:defRPr sz="10800"/>
            </a:lvl8pPr>
            <a:lvl9pPr lvl="8" algn="ctr">
              <a:lnSpc>
                <a:spcPct val="100000"/>
              </a:lnSpc>
              <a:spcBef>
                <a:spcPts val="0"/>
              </a:spcBef>
              <a:spcAft>
                <a:spcPts val="0"/>
              </a:spcAft>
              <a:buSzPts val="10800"/>
              <a:buNone/>
              <a:defRPr sz="10800"/>
            </a:lvl9pPr>
          </a:lstStyle>
          <a:p/>
        </p:txBody>
      </p:sp>
      <p:sp>
        <p:nvSpPr>
          <p:cNvPr id="12" name="Shape 12"/>
          <p:cNvSpPr txBox="1"/>
          <p:nvPr>
            <p:ph idx="12" type="sldNum"/>
          </p:nvPr>
        </p:nvSpPr>
        <p:spPr>
          <a:xfrm>
            <a:off x="35584322" y="19896391"/>
            <a:ext cx="2304600" cy="1679100"/>
          </a:xfrm>
          <a:prstGeom prst="rect">
            <a:avLst/>
          </a:prstGeom>
        </p:spPr>
        <p:txBody>
          <a:bodyPr anchorCtr="0" anchor="ctr" bIns="353500" lIns="353500" spcFirstLastPara="1" rIns="353500" wrap="square" tIns="3535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Shape 45"/>
          <p:cNvSpPr txBox="1"/>
          <p:nvPr>
            <p:ph hasCustomPrompt="1" type="title"/>
          </p:nvPr>
        </p:nvSpPr>
        <p:spPr>
          <a:xfrm>
            <a:off x="1309140" y="4719466"/>
            <a:ext cx="35786399" cy="8377800"/>
          </a:xfrm>
          <a:prstGeom prst="rect">
            <a:avLst/>
          </a:prstGeom>
        </p:spPr>
        <p:txBody>
          <a:bodyPr anchorCtr="0" anchor="b" bIns="353500" lIns="353500" spcFirstLastPara="1" rIns="353500" wrap="square" tIns="353500"/>
          <a:lstStyle>
            <a:lvl1pPr lvl="0" algn="ctr">
              <a:spcBef>
                <a:spcPts val="0"/>
              </a:spcBef>
              <a:spcAft>
                <a:spcPts val="0"/>
              </a:spcAft>
              <a:buSzPts val="46400"/>
              <a:buNone/>
              <a:defRPr sz="46400"/>
            </a:lvl1pPr>
            <a:lvl2pPr lvl="1" algn="ctr">
              <a:spcBef>
                <a:spcPts val="0"/>
              </a:spcBef>
              <a:spcAft>
                <a:spcPts val="0"/>
              </a:spcAft>
              <a:buSzPts val="46400"/>
              <a:buNone/>
              <a:defRPr sz="46400"/>
            </a:lvl2pPr>
            <a:lvl3pPr lvl="2" algn="ctr">
              <a:spcBef>
                <a:spcPts val="0"/>
              </a:spcBef>
              <a:spcAft>
                <a:spcPts val="0"/>
              </a:spcAft>
              <a:buSzPts val="46400"/>
              <a:buNone/>
              <a:defRPr sz="46400"/>
            </a:lvl3pPr>
            <a:lvl4pPr lvl="3" algn="ctr">
              <a:spcBef>
                <a:spcPts val="0"/>
              </a:spcBef>
              <a:spcAft>
                <a:spcPts val="0"/>
              </a:spcAft>
              <a:buSzPts val="46400"/>
              <a:buNone/>
              <a:defRPr sz="46400"/>
            </a:lvl4pPr>
            <a:lvl5pPr lvl="4" algn="ctr">
              <a:spcBef>
                <a:spcPts val="0"/>
              </a:spcBef>
              <a:spcAft>
                <a:spcPts val="0"/>
              </a:spcAft>
              <a:buSzPts val="46400"/>
              <a:buNone/>
              <a:defRPr sz="46400"/>
            </a:lvl5pPr>
            <a:lvl6pPr lvl="5" algn="ctr">
              <a:spcBef>
                <a:spcPts val="0"/>
              </a:spcBef>
              <a:spcAft>
                <a:spcPts val="0"/>
              </a:spcAft>
              <a:buSzPts val="46400"/>
              <a:buNone/>
              <a:defRPr sz="46400"/>
            </a:lvl6pPr>
            <a:lvl7pPr lvl="6" algn="ctr">
              <a:spcBef>
                <a:spcPts val="0"/>
              </a:spcBef>
              <a:spcAft>
                <a:spcPts val="0"/>
              </a:spcAft>
              <a:buSzPts val="46400"/>
              <a:buNone/>
              <a:defRPr sz="46400"/>
            </a:lvl7pPr>
            <a:lvl8pPr lvl="7" algn="ctr">
              <a:spcBef>
                <a:spcPts val="0"/>
              </a:spcBef>
              <a:spcAft>
                <a:spcPts val="0"/>
              </a:spcAft>
              <a:buSzPts val="46400"/>
              <a:buNone/>
              <a:defRPr sz="46400"/>
            </a:lvl8pPr>
            <a:lvl9pPr lvl="8" algn="ctr">
              <a:spcBef>
                <a:spcPts val="0"/>
              </a:spcBef>
              <a:spcAft>
                <a:spcPts val="0"/>
              </a:spcAft>
              <a:buSzPts val="46400"/>
              <a:buNone/>
              <a:defRPr sz="46400"/>
            </a:lvl9pPr>
          </a:lstStyle>
          <a:p>
            <a:r>
              <a:t>xx%</a:t>
            </a:r>
          </a:p>
        </p:txBody>
      </p:sp>
      <p:sp>
        <p:nvSpPr>
          <p:cNvPr id="46" name="Shape 46"/>
          <p:cNvSpPr txBox="1"/>
          <p:nvPr>
            <p:ph idx="1" type="body"/>
          </p:nvPr>
        </p:nvSpPr>
        <p:spPr>
          <a:xfrm>
            <a:off x="1309140" y="13449494"/>
            <a:ext cx="35786399" cy="5549700"/>
          </a:xfrm>
          <a:prstGeom prst="rect">
            <a:avLst/>
          </a:prstGeom>
        </p:spPr>
        <p:txBody>
          <a:bodyPr anchorCtr="0" anchor="t" bIns="353500" lIns="353500" spcFirstLastPara="1" rIns="353500" wrap="square" tIns="353500"/>
          <a:lstStyle>
            <a:lvl1pPr indent="-673100" lvl="0" marL="457200" algn="ctr">
              <a:spcBef>
                <a:spcPts val="0"/>
              </a:spcBef>
              <a:spcAft>
                <a:spcPts val="0"/>
              </a:spcAft>
              <a:buSzPts val="7000"/>
              <a:buChar char="●"/>
              <a:defRPr/>
            </a:lvl1pPr>
            <a:lvl2pPr indent="-571500" lvl="1" marL="914400" algn="ctr">
              <a:spcBef>
                <a:spcPts val="6200"/>
              </a:spcBef>
              <a:spcAft>
                <a:spcPts val="0"/>
              </a:spcAft>
              <a:buSzPts val="5400"/>
              <a:buChar char="○"/>
              <a:defRPr/>
            </a:lvl2pPr>
            <a:lvl3pPr indent="-571500" lvl="2" marL="1371600" algn="ctr">
              <a:spcBef>
                <a:spcPts val="6200"/>
              </a:spcBef>
              <a:spcAft>
                <a:spcPts val="0"/>
              </a:spcAft>
              <a:buSzPts val="5400"/>
              <a:buChar char="■"/>
              <a:defRPr/>
            </a:lvl3pPr>
            <a:lvl4pPr indent="-571500" lvl="3" marL="1828800" algn="ctr">
              <a:spcBef>
                <a:spcPts val="6200"/>
              </a:spcBef>
              <a:spcAft>
                <a:spcPts val="0"/>
              </a:spcAft>
              <a:buSzPts val="5400"/>
              <a:buChar char="●"/>
              <a:defRPr/>
            </a:lvl4pPr>
            <a:lvl5pPr indent="-571500" lvl="4" marL="2286000" algn="ctr">
              <a:spcBef>
                <a:spcPts val="6200"/>
              </a:spcBef>
              <a:spcAft>
                <a:spcPts val="0"/>
              </a:spcAft>
              <a:buSzPts val="5400"/>
              <a:buChar char="○"/>
              <a:defRPr/>
            </a:lvl5pPr>
            <a:lvl6pPr indent="-571500" lvl="5" marL="2743200" algn="ctr">
              <a:spcBef>
                <a:spcPts val="6200"/>
              </a:spcBef>
              <a:spcAft>
                <a:spcPts val="0"/>
              </a:spcAft>
              <a:buSzPts val="5400"/>
              <a:buChar char="■"/>
              <a:defRPr/>
            </a:lvl6pPr>
            <a:lvl7pPr indent="-571500" lvl="6" marL="3200400" algn="ctr">
              <a:spcBef>
                <a:spcPts val="6200"/>
              </a:spcBef>
              <a:spcAft>
                <a:spcPts val="0"/>
              </a:spcAft>
              <a:buSzPts val="5400"/>
              <a:buChar char="●"/>
              <a:defRPr/>
            </a:lvl7pPr>
            <a:lvl8pPr indent="-571500" lvl="7" marL="3657600" algn="ctr">
              <a:spcBef>
                <a:spcPts val="6200"/>
              </a:spcBef>
              <a:spcAft>
                <a:spcPts val="0"/>
              </a:spcAft>
              <a:buSzPts val="5400"/>
              <a:buChar char="○"/>
              <a:defRPr/>
            </a:lvl8pPr>
            <a:lvl9pPr indent="-571500" lvl="8" marL="4114800" algn="ctr">
              <a:spcBef>
                <a:spcPts val="6200"/>
              </a:spcBef>
              <a:spcAft>
                <a:spcPts val="6200"/>
              </a:spcAft>
              <a:buSzPts val="5400"/>
              <a:buChar char="■"/>
              <a:defRPr/>
            </a:lvl9pPr>
          </a:lstStyle>
          <a:p/>
        </p:txBody>
      </p:sp>
      <p:sp>
        <p:nvSpPr>
          <p:cNvPr id="47" name="Shape 47"/>
          <p:cNvSpPr txBox="1"/>
          <p:nvPr>
            <p:ph idx="12" type="sldNum"/>
          </p:nvPr>
        </p:nvSpPr>
        <p:spPr>
          <a:xfrm>
            <a:off x="35584322" y="19896391"/>
            <a:ext cx="2304600" cy="1679100"/>
          </a:xfrm>
          <a:prstGeom prst="rect">
            <a:avLst/>
          </a:prstGeom>
        </p:spPr>
        <p:txBody>
          <a:bodyPr anchorCtr="0" anchor="ctr" bIns="353500" lIns="353500" spcFirstLastPara="1" rIns="353500" wrap="square" tIns="3535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35584322" y="19896391"/>
            <a:ext cx="2304600" cy="1679100"/>
          </a:xfrm>
          <a:prstGeom prst="rect">
            <a:avLst/>
          </a:prstGeom>
        </p:spPr>
        <p:txBody>
          <a:bodyPr anchorCtr="0" anchor="ctr" bIns="353500" lIns="353500" spcFirstLastPara="1" rIns="353500" wrap="square" tIns="3535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Shape 14"/>
          <p:cNvSpPr txBox="1"/>
          <p:nvPr>
            <p:ph type="title"/>
          </p:nvPr>
        </p:nvSpPr>
        <p:spPr>
          <a:xfrm>
            <a:off x="1309140" y="9176960"/>
            <a:ext cx="35786399" cy="3591300"/>
          </a:xfrm>
          <a:prstGeom prst="rect">
            <a:avLst/>
          </a:prstGeom>
        </p:spPr>
        <p:txBody>
          <a:bodyPr anchorCtr="0" anchor="ctr" bIns="353500" lIns="353500" spcFirstLastPara="1" rIns="353500" wrap="square" tIns="353500"/>
          <a:lstStyle>
            <a:lvl1pPr lvl="0" algn="ctr">
              <a:spcBef>
                <a:spcPts val="0"/>
              </a:spcBef>
              <a:spcAft>
                <a:spcPts val="0"/>
              </a:spcAft>
              <a:buSzPts val="13900"/>
              <a:buNone/>
              <a:defRPr sz="13900"/>
            </a:lvl1pPr>
            <a:lvl2pPr lvl="1" algn="ctr">
              <a:spcBef>
                <a:spcPts val="0"/>
              </a:spcBef>
              <a:spcAft>
                <a:spcPts val="0"/>
              </a:spcAft>
              <a:buSzPts val="13900"/>
              <a:buNone/>
              <a:defRPr sz="13900"/>
            </a:lvl2pPr>
            <a:lvl3pPr lvl="2" algn="ctr">
              <a:spcBef>
                <a:spcPts val="0"/>
              </a:spcBef>
              <a:spcAft>
                <a:spcPts val="0"/>
              </a:spcAft>
              <a:buSzPts val="13900"/>
              <a:buNone/>
              <a:defRPr sz="13900"/>
            </a:lvl3pPr>
            <a:lvl4pPr lvl="3" algn="ctr">
              <a:spcBef>
                <a:spcPts val="0"/>
              </a:spcBef>
              <a:spcAft>
                <a:spcPts val="0"/>
              </a:spcAft>
              <a:buSzPts val="13900"/>
              <a:buNone/>
              <a:defRPr sz="13900"/>
            </a:lvl4pPr>
            <a:lvl5pPr lvl="4" algn="ctr">
              <a:spcBef>
                <a:spcPts val="0"/>
              </a:spcBef>
              <a:spcAft>
                <a:spcPts val="0"/>
              </a:spcAft>
              <a:buSzPts val="13900"/>
              <a:buNone/>
              <a:defRPr sz="13900"/>
            </a:lvl5pPr>
            <a:lvl6pPr lvl="5" algn="ctr">
              <a:spcBef>
                <a:spcPts val="0"/>
              </a:spcBef>
              <a:spcAft>
                <a:spcPts val="0"/>
              </a:spcAft>
              <a:buSzPts val="13900"/>
              <a:buNone/>
              <a:defRPr sz="13900"/>
            </a:lvl6pPr>
            <a:lvl7pPr lvl="6" algn="ctr">
              <a:spcBef>
                <a:spcPts val="0"/>
              </a:spcBef>
              <a:spcAft>
                <a:spcPts val="0"/>
              </a:spcAft>
              <a:buSzPts val="13900"/>
              <a:buNone/>
              <a:defRPr sz="13900"/>
            </a:lvl7pPr>
            <a:lvl8pPr lvl="7" algn="ctr">
              <a:spcBef>
                <a:spcPts val="0"/>
              </a:spcBef>
              <a:spcAft>
                <a:spcPts val="0"/>
              </a:spcAft>
              <a:buSzPts val="13900"/>
              <a:buNone/>
              <a:defRPr sz="13900"/>
            </a:lvl8pPr>
            <a:lvl9pPr lvl="8" algn="ctr">
              <a:spcBef>
                <a:spcPts val="0"/>
              </a:spcBef>
              <a:spcAft>
                <a:spcPts val="0"/>
              </a:spcAft>
              <a:buSzPts val="13900"/>
              <a:buNone/>
              <a:defRPr sz="13900"/>
            </a:lvl9pPr>
          </a:lstStyle>
          <a:p/>
        </p:txBody>
      </p:sp>
      <p:sp>
        <p:nvSpPr>
          <p:cNvPr id="15" name="Shape 15"/>
          <p:cNvSpPr txBox="1"/>
          <p:nvPr>
            <p:ph idx="12" type="sldNum"/>
          </p:nvPr>
        </p:nvSpPr>
        <p:spPr>
          <a:xfrm>
            <a:off x="35584322" y="19896391"/>
            <a:ext cx="2304600" cy="1679100"/>
          </a:xfrm>
          <a:prstGeom prst="rect">
            <a:avLst/>
          </a:prstGeom>
        </p:spPr>
        <p:txBody>
          <a:bodyPr anchorCtr="0" anchor="ctr" bIns="353500" lIns="353500" spcFirstLastPara="1" rIns="353500" wrap="square" tIns="3535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Shape 17"/>
          <p:cNvSpPr txBox="1"/>
          <p:nvPr>
            <p:ph type="title"/>
          </p:nvPr>
        </p:nvSpPr>
        <p:spPr>
          <a:xfrm>
            <a:off x="1309140" y="1898773"/>
            <a:ext cx="35786399" cy="2443200"/>
          </a:xfrm>
          <a:prstGeom prst="rect">
            <a:avLst/>
          </a:prstGeom>
        </p:spPr>
        <p:txBody>
          <a:bodyPr anchorCtr="0" anchor="t" bIns="353500" lIns="353500" spcFirstLastPara="1" rIns="353500" wrap="square" tIns="353500"/>
          <a:lstStyle>
            <a:lvl1pPr lvl="0">
              <a:spcBef>
                <a:spcPts val="0"/>
              </a:spcBef>
              <a:spcAft>
                <a:spcPts val="0"/>
              </a:spcAft>
              <a:buSzPts val="10800"/>
              <a:buNone/>
              <a:defRPr/>
            </a:lvl1pPr>
            <a:lvl2pPr lvl="1">
              <a:spcBef>
                <a:spcPts val="0"/>
              </a:spcBef>
              <a:spcAft>
                <a:spcPts val="0"/>
              </a:spcAft>
              <a:buSzPts val="10800"/>
              <a:buNone/>
              <a:defRPr/>
            </a:lvl2pPr>
            <a:lvl3pPr lvl="2">
              <a:spcBef>
                <a:spcPts val="0"/>
              </a:spcBef>
              <a:spcAft>
                <a:spcPts val="0"/>
              </a:spcAft>
              <a:buSzPts val="10800"/>
              <a:buNone/>
              <a:defRPr/>
            </a:lvl3pPr>
            <a:lvl4pPr lvl="3">
              <a:spcBef>
                <a:spcPts val="0"/>
              </a:spcBef>
              <a:spcAft>
                <a:spcPts val="0"/>
              </a:spcAft>
              <a:buSzPts val="10800"/>
              <a:buNone/>
              <a:defRPr/>
            </a:lvl4pPr>
            <a:lvl5pPr lvl="4">
              <a:spcBef>
                <a:spcPts val="0"/>
              </a:spcBef>
              <a:spcAft>
                <a:spcPts val="0"/>
              </a:spcAft>
              <a:buSzPts val="10800"/>
              <a:buNone/>
              <a:defRPr/>
            </a:lvl5pPr>
            <a:lvl6pPr lvl="5">
              <a:spcBef>
                <a:spcPts val="0"/>
              </a:spcBef>
              <a:spcAft>
                <a:spcPts val="0"/>
              </a:spcAft>
              <a:buSzPts val="10800"/>
              <a:buNone/>
              <a:defRPr/>
            </a:lvl6pPr>
            <a:lvl7pPr lvl="6">
              <a:spcBef>
                <a:spcPts val="0"/>
              </a:spcBef>
              <a:spcAft>
                <a:spcPts val="0"/>
              </a:spcAft>
              <a:buSzPts val="10800"/>
              <a:buNone/>
              <a:defRPr/>
            </a:lvl7pPr>
            <a:lvl8pPr lvl="7">
              <a:spcBef>
                <a:spcPts val="0"/>
              </a:spcBef>
              <a:spcAft>
                <a:spcPts val="0"/>
              </a:spcAft>
              <a:buSzPts val="10800"/>
              <a:buNone/>
              <a:defRPr/>
            </a:lvl8pPr>
            <a:lvl9pPr lvl="8">
              <a:spcBef>
                <a:spcPts val="0"/>
              </a:spcBef>
              <a:spcAft>
                <a:spcPts val="0"/>
              </a:spcAft>
              <a:buSzPts val="10800"/>
              <a:buNone/>
              <a:defRPr/>
            </a:lvl9pPr>
          </a:lstStyle>
          <a:p/>
        </p:txBody>
      </p:sp>
      <p:sp>
        <p:nvSpPr>
          <p:cNvPr id="18" name="Shape 18"/>
          <p:cNvSpPr txBox="1"/>
          <p:nvPr>
            <p:ph idx="1" type="body"/>
          </p:nvPr>
        </p:nvSpPr>
        <p:spPr>
          <a:xfrm>
            <a:off x="1309140" y="4917227"/>
            <a:ext cx="35786399" cy="14576700"/>
          </a:xfrm>
          <a:prstGeom prst="rect">
            <a:avLst/>
          </a:prstGeom>
        </p:spPr>
        <p:txBody>
          <a:bodyPr anchorCtr="0" anchor="t" bIns="353500" lIns="353500" spcFirstLastPara="1" rIns="353500" wrap="square" tIns="353500"/>
          <a:lstStyle>
            <a:lvl1pPr indent="-673100" lvl="0" marL="457200">
              <a:spcBef>
                <a:spcPts val="0"/>
              </a:spcBef>
              <a:spcAft>
                <a:spcPts val="0"/>
              </a:spcAft>
              <a:buSzPts val="7000"/>
              <a:buChar char="●"/>
              <a:defRPr/>
            </a:lvl1pPr>
            <a:lvl2pPr indent="-571500" lvl="1" marL="914400">
              <a:spcBef>
                <a:spcPts val="6200"/>
              </a:spcBef>
              <a:spcAft>
                <a:spcPts val="0"/>
              </a:spcAft>
              <a:buSzPts val="5400"/>
              <a:buChar char="○"/>
              <a:defRPr/>
            </a:lvl2pPr>
            <a:lvl3pPr indent="-571500" lvl="2" marL="1371600">
              <a:spcBef>
                <a:spcPts val="6200"/>
              </a:spcBef>
              <a:spcAft>
                <a:spcPts val="0"/>
              </a:spcAft>
              <a:buSzPts val="5400"/>
              <a:buChar char="■"/>
              <a:defRPr/>
            </a:lvl3pPr>
            <a:lvl4pPr indent="-571500" lvl="3" marL="1828800">
              <a:spcBef>
                <a:spcPts val="6200"/>
              </a:spcBef>
              <a:spcAft>
                <a:spcPts val="0"/>
              </a:spcAft>
              <a:buSzPts val="5400"/>
              <a:buChar char="●"/>
              <a:defRPr/>
            </a:lvl4pPr>
            <a:lvl5pPr indent="-571500" lvl="4" marL="2286000">
              <a:spcBef>
                <a:spcPts val="6200"/>
              </a:spcBef>
              <a:spcAft>
                <a:spcPts val="0"/>
              </a:spcAft>
              <a:buSzPts val="5400"/>
              <a:buChar char="○"/>
              <a:defRPr/>
            </a:lvl5pPr>
            <a:lvl6pPr indent="-571500" lvl="5" marL="2743200">
              <a:spcBef>
                <a:spcPts val="6200"/>
              </a:spcBef>
              <a:spcAft>
                <a:spcPts val="0"/>
              </a:spcAft>
              <a:buSzPts val="5400"/>
              <a:buChar char="■"/>
              <a:defRPr/>
            </a:lvl6pPr>
            <a:lvl7pPr indent="-571500" lvl="6" marL="3200400">
              <a:spcBef>
                <a:spcPts val="6200"/>
              </a:spcBef>
              <a:spcAft>
                <a:spcPts val="0"/>
              </a:spcAft>
              <a:buSzPts val="5400"/>
              <a:buChar char="●"/>
              <a:defRPr/>
            </a:lvl7pPr>
            <a:lvl8pPr indent="-571500" lvl="7" marL="3657600">
              <a:spcBef>
                <a:spcPts val="6200"/>
              </a:spcBef>
              <a:spcAft>
                <a:spcPts val="0"/>
              </a:spcAft>
              <a:buSzPts val="5400"/>
              <a:buChar char="○"/>
              <a:defRPr/>
            </a:lvl8pPr>
            <a:lvl9pPr indent="-571500" lvl="8" marL="4114800">
              <a:spcBef>
                <a:spcPts val="6200"/>
              </a:spcBef>
              <a:spcAft>
                <a:spcPts val="6200"/>
              </a:spcAft>
              <a:buSzPts val="5400"/>
              <a:buChar char="■"/>
              <a:defRPr/>
            </a:lvl9pPr>
          </a:lstStyle>
          <a:p/>
        </p:txBody>
      </p:sp>
      <p:sp>
        <p:nvSpPr>
          <p:cNvPr id="19" name="Shape 19"/>
          <p:cNvSpPr txBox="1"/>
          <p:nvPr>
            <p:ph idx="12" type="sldNum"/>
          </p:nvPr>
        </p:nvSpPr>
        <p:spPr>
          <a:xfrm>
            <a:off x="35584322" y="19896391"/>
            <a:ext cx="2304600" cy="1679100"/>
          </a:xfrm>
          <a:prstGeom prst="rect">
            <a:avLst/>
          </a:prstGeom>
        </p:spPr>
        <p:txBody>
          <a:bodyPr anchorCtr="0" anchor="ctr" bIns="353500" lIns="353500" spcFirstLastPara="1" rIns="353500" wrap="square" tIns="3535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Shape 21"/>
          <p:cNvSpPr txBox="1"/>
          <p:nvPr>
            <p:ph type="title"/>
          </p:nvPr>
        </p:nvSpPr>
        <p:spPr>
          <a:xfrm>
            <a:off x="1309140" y="1898773"/>
            <a:ext cx="35786399" cy="2443200"/>
          </a:xfrm>
          <a:prstGeom prst="rect">
            <a:avLst/>
          </a:prstGeom>
        </p:spPr>
        <p:txBody>
          <a:bodyPr anchorCtr="0" anchor="t" bIns="353500" lIns="353500" spcFirstLastPara="1" rIns="353500" wrap="square" tIns="353500"/>
          <a:lstStyle>
            <a:lvl1pPr lvl="0">
              <a:spcBef>
                <a:spcPts val="0"/>
              </a:spcBef>
              <a:spcAft>
                <a:spcPts val="0"/>
              </a:spcAft>
              <a:buSzPts val="10800"/>
              <a:buNone/>
              <a:defRPr/>
            </a:lvl1pPr>
            <a:lvl2pPr lvl="1">
              <a:spcBef>
                <a:spcPts val="0"/>
              </a:spcBef>
              <a:spcAft>
                <a:spcPts val="0"/>
              </a:spcAft>
              <a:buSzPts val="10800"/>
              <a:buNone/>
              <a:defRPr/>
            </a:lvl2pPr>
            <a:lvl3pPr lvl="2">
              <a:spcBef>
                <a:spcPts val="0"/>
              </a:spcBef>
              <a:spcAft>
                <a:spcPts val="0"/>
              </a:spcAft>
              <a:buSzPts val="10800"/>
              <a:buNone/>
              <a:defRPr/>
            </a:lvl3pPr>
            <a:lvl4pPr lvl="3">
              <a:spcBef>
                <a:spcPts val="0"/>
              </a:spcBef>
              <a:spcAft>
                <a:spcPts val="0"/>
              </a:spcAft>
              <a:buSzPts val="10800"/>
              <a:buNone/>
              <a:defRPr/>
            </a:lvl4pPr>
            <a:lvl5pPr lvl="4">
              <a:spcBef>
                <a:spcPts val="0"/>
              </a:spcBef>
              <a:spcAft>
                <a:spcPts val="0"/>
              </a:spcAft>
              <a:buSzPts val="10800"/>
              <a:buNone/>
              <a:defRPr/>
            </a:lvl5pPr>
            <a:lvl6pPr lvl="5">
              <a:spcBef>
                <a:spcPts val="0"/>
              </a:spcBef>
              <a:spcAft>
                <a:spcPts val="0"/>
              </a:spcAft>
              <a:buSzPts val="10800"/>
              <a:buNone/>
              <a:defRPr/>
            </a:lvl6pPr>
            <a:lvl7pPr lvl="6">
              <a:spcBef>
                <a:spcPts val="0"/>
              </a:spcBef>
              <a:spcAft>
                <a:spcPts val="0"/>
              </a:spcAft>
              <a:buSzPts val="10800"/>
              <a:buNone/>
              <a:defRPr/>
            </a:lvl7pPr>
            <a:lvl8pPr lvl="7">
              <a:spcBef>
                <a:spcPts val="0"/>
              </a:spcBef>
              <a:spcAft>
                <a:spcPts val="0"/>
              </a:spcAft>
              <a:buSzPts val="10800"/>
              <a:buNone/>
              <a:defRPr/>
            </a:lvl8pPr>
            <a:lvl9pPr lvl="8">
              <a:spcBef>
                <a:spcPts val="0"/>
              </a:spcBef>
              <a:spcAft>
                <a:spcPts val="0"/>
              </a:spcAft>
              <a:buSzPts val="10800"/>
              <a:buNone/>
              <a:defRPr/>
            </a:lvl9pPr>
          </a:lstStyle>
          <a:p/>
        </p:txBody>
      </p:sp>
      <p:sp>
        <p:nvSpPr>
          <p:cNvPr id="22" name="Shape 22"/>
          <p:cNvSpPr txBox="1"/>
          <p:nvPr>
            <p:ph idx="1" type="body"/>
          </p:nvPr>
        </p:nvSpPr>
        <p:spPr>
          <a:xfrm>
            <a:off x="1309140" y="4917227"/>
            <a:ext cx="16799699" cy="14576700"/>
          </a:xfrm>
          <a:prstGeom prst="rect">
            <a:avLst/>
          </a:prstGeom>
        </p:spPr>
        <p:txBody>
          <a:bodyPr anchorCtr="0" anchor="t" bIns="353500" lIns="353500" spcFirstLastPara="1" rIns="353500" wrap="square" tIns="353500"/>
          <a:lstStyle>
            <a:lvl1pPr indent="-571500" lvl="0" marL="457200">
              <a:spcBef>
                <a:spcPts val="0"/>
              </a:spcBef>
              <a:spcAft>
                <a:spcPts val="0"/>
              </a:spcAft>
              <a:buSzPts val="5400"/>
              <a:buChar char="●"/>
              <a:defRPr sz="5400"/>
            </a:lvl1pPr>
            <a:lvl2pPr indent="-520700" lvl="1" marL="914400">
              <a:spcBef>
                <a:spcPts val="6200"/>
              </a:spcBef>
              <a:spcAft>
                <a:spcPts val="0"/>
              </a:spcAft>
              <a:buSzPts val="4600"/>
              <a:buChar char="○"/>
              <a:defRPr sz="4600"/>
            </a:lvl2pPr>
            <a:lvl3pPr indent="-520700" lvl="2" marL="1371600">
              <a:spcBef>
                <a:spcPts val="6200"/>
              </a:spcBef>
              <a:spcAft>
                <a:spcPts val="0"/>
              </a:spcAft>
              <a:buSzPts val="4600"/>
              <a:buChar char="■"/>
              <a:defRPr sz="4600"/>
            </a:lvl3pPr>
            <a:lvl4pPr indent="-520700" lvl="3" marL="1828800">
              <a:spcBef>
                <a:spcPts val="6200"/>
              </a:spcBef>
              <a:spcAft>
                <a:spcPts val="0"/>
              </a:spcAft>
              <a:buSzPts val="4600"/>
              <a:buChar char="●"/>
              <a:defRPr sz="4600"/>
            </a:lvl4pPr>
            <a:lvl5pPr indent="-520700" lvl="4" marL="2286000">
              <a:spcBef>
                <a:spcPts val="6200"/>
              </a:spcBef>
              <a:spcAft>
                <a:spcPts val="0"/>
              </a:spcAft>
              <a:buSzPts val="4600"/>
              <a:buChar char="○"/>
              <a:defRPr sz="4600"/>
            </a:lvl5pPr>
            <a:lvl6pPr indent="-520700" lvl="5" marL="2743200">
              <a:spcBef>
                <a:spcPts val="6200"/>
              </a:spcBef>
              <a:spcAft>
                <a:spcPts val="0"/>
              </a:spcAft>
              <a:buSzPts val="4600"/>
              <a:buChar char="■"/>
              <a:defRPr sz="4600"/>
            </a:lvl6pPr>
            <a:lvl7pPr indent="-520700" lvl="6" marL="3200400">
              <a:spcBef>
                <a:spcPts val="6200"/>
              </a:spcBef>
              <a:spcAft>
                <a:spcPts val="0"/>
              </a:spcAft>
              <a:buSzPts val="4600"/>
              <a:buChar char="●"/>
              <a:defRPr sz="4600"/>
            </a:lvl7pPr>
            <a:lvl8pPr indent="-520700" lvl="7" marL="3657600">
              <a:spcBef>
                <a:spcPts val="6200"/>
              </a:spcBef>
              <a:spcAft>
                <a:spcPts val="0"/>
              </a:spcAft>
              <a:buSzPts val="4600"/>
              <a:buChar char="○"/>
              <a:defRPr sz="4600"/>
            </a:lvl8pPr>
            <a:lvl9pPr indent="-520700" lvl="8" marL="4114800">
              <a:spcBef>
                <a:spcPts val="6200"/>
              </a:spcBef>
              <a:spcAft>
                <a:spcPts val="6200"/>
              </a:spcAft>
              <a:buSzPts val="4600"/>
              <a:buChar char="■"/>
              <a:defRPr sz="4600"/>
            </a:lvl9pPr>
          </a:lstStyle>
          <a:p/>
        </p:txBody>
      </p:sp>
      <p:sp>
        <p:nvSpPr>
          <p:cNvPr id="23" name="Shape 23"/>
          <p:cNvSpPr txBox="1"/>
          <p:nvPr>
            <p:ph idx="2" type="body"/>
          </p:nvPr>
        </p:nvSpPr>
        <p:spPr>
          <a:xfrm>
            <a:off x="20296080" y="4917227"/>
            <a:ext cx="16799699" cy="14576700"/>
          </a:xfrm>
          <a:prstGeom prst="rect">
            <a:avLst/>
          </a:prstGeom>
        </p:spPr>
        <p:txBody>
          <a:bodyPr anchorCtr="0" anchor="t" bIns="353500" lIns="353500" spcFirstLastPara="1" rIns="353500" wrap="square" tIns="353500"/>
          <a:lstStyle>
            <a:lvl1pPr indent="-571500" lvl="0" marL="457200">
              <a:spcBef>
                <a:spcPts val="0"/>
              </a:spcBef>
              <a:spcAft>
                <a:spcPts val="0"/>
              </a:spcAft>
              <a:buSzPts val="5400"/>
              <a:buChar char="●"/>
              <a:defRPr sz="5400"/>
            </a:lvl1pPr>
            <a:lvl2pPr indent="-520700" lvl="1" marL="914400">
              <a:spcBef>
                <a:spcPts val="6200"/>
              </a:spcBef>
              <a:spcAft>
                <a:spcPts val="0"/>
              </a:spcAft>
              <a:buSzPts val="4600"/>
              <a:buChar char="○"/>
              <a:defRPr sz="4600"/>
            </a:lvl2pPr>
            <a:lvl3pPr indent="-520700" lvl="2" marL="1371600">
              <a:spcBef>
                <a:spcPts val="6200"/>
              </a:spcBef>
              <a:spcAft>
                <a:spcPts val="0"/>
              </a:spcAft>
              <a:buSzPts val="4600"/>
              <a:buChar char="■"/>
              <a:defRPr sz="4600"/>
            </a:lvl3pPr>
            <a:lvl4pPr indent="-520700" lvl="3" marL="1828800">
              <a:spcBef>
                <a:spcPts val="6200"/>
              </a:spcBef>
              <a:spcAft>
                <a:spcPts val="0"/>
              </a:spcAft>
              <a:buSzPts val="4600"/>
              <a:buChar char="●"/>
              <a:defRPr sz="4600"/>
            </a:lvl4pPr>
            <a:lvl5pPr indent="-520700" lvl="4" marL="2286000">
              <a:spcBef>
                <a:spcPts val="6200"/>
              </a:spcBef>
              <a:spcAft>
                <a:spcPts val="0"/>
              </a:spcAft>
              <a:buSzPts val="4600"/>
              <a:buChar char="○"/>
              <a:defRPr sz="4600"/>
            </a:lvl5pPr>
            <a:lvl6pPr indent="-520700" lvl="5" marL="2743200">
              <a:spcBef>
                <a:spcPts val="6200"/>
              </a:spcBef>
              <a:spcAft>
                <a:spcPts val="0"/>
              </a:spcAft>
              <a:buSzPts val="4600"/>
              <a:buChar char="■"/>
              <a:defRPr sz="4600"/>
            </a:lvl6pPr>
            <a:lvl7pPr indent="-520700" lvl="6" marL="3200400">
              <a:spcBef>
                <a:spcPts val="6200"/>
              </a:spcBef>
              <a:spcAft>
                <a:spcPts val="0"/>
              </a:spcAft>
              <a:buSzPts val="4600"/>
              <a:buChar char="●"/>
              <a:defRPr sz="4600"/>
            </a:lvl7pPr>
            <a:lvl8pPr indent="-520700" lvl="7" marL="3657600">
              <a:spcBef>
                <a:spcPts val="6200"/>
              </a:spcBef>
              <a:spcAft>
                <a:spcPts val="0"/>
              </a:spcAft>
              <a:buSzPts val="4600"/>
              <a:buChar char="○"/>
              <a:defRPr sz="4600"/>
            </a:lvl8pPr>
            <a:lvl9pPr indent="-520700" lvl="8" marL="4114800">
              <a:spcBef>
                <a:spcPts val="6200"/>
              </a:spcBef>
              <a:spcAft>
                <a:spcPts val="6200"/>
              </a:spcAft>
              <a:buSzPts val="4600"/>
              <a:buChar char="■"/>
              <a:defRPr sz="4600"/>
            </a:lvl9pPr>
          </a:lstStyle>
          <a:p/>
        </p:txBody>
      </p:sp>
      <p:sp>
        <p:nvSpPr>
          <p:cNvPr id="24" name="Shape 24"/>
          <p:cNvSpPr txBox="1"/>
          <p:nvPr>
            <p:ph idx="12" type="sldNum"/>
          </p:nvPr>
        </p:nvSpPr>
        <p:spPr>
          <a:xfrm>
            <a:off x="35584322" y="19896391"/>
            <a:ext cx="2304600" cy="1679100"/>
          </a:xfrm>
          <a:prstGeom prst="rect">
            <a:avLst/>
          </a:prstGeom>
        </p:spPr>
        <p:txBody>
          <a:bodyPr anchorCtr="0" anchor="ctr" bIns="353500" lIns="353500" spcFirstLastPara="1" rIns="353500" wrap="square" tIns="3535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Shape 26"/>
          <p:cNvSpPr txBox="1"/>
          <p:nvPr>
            <p:ph type="title"/>
          </p:nvPr>
        </p:nvSpPr>
        <p:spPr>
          <a:xfrm>
            <a:off x="1309140" y="1898773"/>
            <a:ext cx="35786399" cy="2443200"/>
          </a:xfrm>
          <a:prstGeom prst="rect">
            <a:avLst/>
          </a:prstGeom>
        </p:spPr>
        <p:txBody>
          <a:bodyPr anchorCtr="0" anchor="t" bIns="353500" lIns="353500" spcFirstLastPara="1" rIns="353500" wrap="square" tIns="353500"/>
          <a:lstStyle>
            <a:lvl1pPr lvl="0">
              <a:spcBef>
                <a:spcPts val="0"/>
              </a:spcBef>
              <a:spcAft>
                <a:spcPts val="0"/>
              </a:spcAft>
              <a:buSzPts val="10800"/>
              <a:buNone/>
              <a:defRPr/>
            </a:lvl1pPr>
            <a:lvl2pPr lvl="1">
              <a:spcBef>
                <a:spcPts val="0"/>
              </a:spcBef>
              <a:spcAft>
                <a:spcPts val="0"/>
              </a:spcAft>
              <a:buSzPts val="10800"/>
              <a:buNone/>
              <a:defRPr/>
            </a:lvl2pPr>
            <a:lvl3pPr lvl="2">
              <a:spcBef>
                <a:spcPts val="0"/>
              </a:spcBef>
              <a:spcAft>
                <a:spcPts val="0"/>
              </a:spcAft>
              <a:buSzPts val="10800"/>
              <a:buNone/>
              <a:defRPr/>
            </a:lvl3pPr>
            <a:lvl4pPr lvl="3">
              <a:spcBef>
                <a:spcPts val="0"/>
              </a:spcBef>
              <a:spcAft>
                <a:spcPts val="0"/>
              </a:spcAft>
              <a:buSzPts val="10800"/>
              <a:buNone/>
              <a:defRPr/>
            </a:lvl4pPr>
            <a:lvl5pPr lvl="4">
              <a:spcBef>
                <a:spcPts val="0"/>
              </a:spcBef>
              <a:spcAft>
                <a:spcPts val="0"/>
              </a:spcAft>
              <a:buSzPts val="10800"/>
              <a:buNone/>
              <a:defRPr/>
            </a:lvl5pPr>
            <a:lvl6pPr lvl="5">
              <a:spcBef>
                <a:spcPts val="0"/>
              </a:spcBef>
              <a:spcAft>
                <a:spcPts val="0"/>
              </a:spcAft>
              <a:buSzPts val="10800"/>
              <a:buNone/>
              <a:defRPr/>
            </a:lvl6pPr>
            <a:lvl7pPr lvl="6">
              <a:spcBef>
                <a:spcPts val="0"/>
              </a:spcBef>
              <a:spcAft>
                <a:spcPts val="0"/>
              </a:spcAft>
              <a:buSzPts val="10800"/>
              <a:buNone/>
              <a:defRPr/>
            </a:lvl7pPr>
            <a:lvl8pPr lvl="7">
              <a:spcBef>
                <a:spcPts val="0"/>
              </a:spcBef>
              <a:spcAft>
                <a:spcPts val="0"/>
              </a:spcAft>
              <a:buSzPts val="10800"/>
              <a:buNone/>
              <a:defRPr/>
            </a:lvl8pPr>
            <a:lvl9pPr lvl="8">
              <a:spcBef>
                <a:spcPts val="0"/>
              </a:spcBef>
              <a:spcAft>
                <a:spcPts val="0"/>
              </a:spcAft>
              <a:buSzPts val="10800"/>
              <a:buNone/>
              <a:defRPr/>
            </a:lvl9pPr>
          </a:lstStyle>
          <a:p/>
        </p:txBody>
      </p:sp>
      <p:sp>
        <p:nvSpPr>
          <p:cNvPr id="27" name="Shape 27"/>
          <p:cNvSpPr txBox="1"/>
          <p:nvPr>
            <p:ph idx="12" type="sldNum"/>
          </p:nvPr>
        </p:nvSpPr>
        <p:spPr>
          <a:xfrm>
            <a:off x="35584322" y="19896391"/>
            <a:ext cx="2304600" cy="1679100"/>
          </a:xfrm>
          <a:prstGeom prst="rect">
            <a:avLst/>
          </a:prstGeom>
        </p:spPr>
        <p:txBody>
          <a:bodyPr anchorCtr="0" anchor="ctr" bIns="353500" lIns="353500" spcFirstLastPara="1" rIns="353500" wrap="square" tIns="3535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Shape 29"/>
          <p:cNvSpPr txBox="1"/>
          <p:nvPr>
            <p:ph type="title"/>
          </p:nvPr>
        </p:nvSpPr>
        <p:spPr>
          <a:xfrm>
            <a:off x="1309140" y="2370560"/>
            <a:ext cx="11793600" cy="3224700"/>
          </a:xfrm>
          <a:prstGeom prst="rect">
            <a:avLst/>
          </a:prstGeom>
        </p:spPr>
        <p:txBody>
          <a:bodyPr anchorCtr="0" anchor="b" bIns="353500" lIns="353500" spcFirstLastPara="1" rIns="353500" wrap="square" tIns="353500"/>
          <a:lstStyle>
            <a:lvl1pPr lvl="0">
              <a:spcBef>
                <a:spcPts val="0"/>
              </a:spcBef>
              <a:spcAft>
                <a:spcPts val="0"/>
              </a:spcAft>
              <a:buSzPts val="9300"/>
              <a:buNone/>
              <a:defRPr sz="9300"/>
            </a:lvl1pPr>
            <a:lvl2pPr lvl="1">
              <a:spcBef>
                <a:spcPts val="0"/>
              </a:spcBef>
              <a:spcAft>
                <a:spcPts val="0"/>
              </a:spcAft>
              <a:buSzPts val="9300"/>
              <a:buNone/>
              <a:defRPr sz="9300"/>
            </a:lvl2pPr>
            <a:lvl3pPr lvl="2">
              <a:spcBef>
                <a:spcPts val="0"/>
              </a:spcBef>
              <a:spcAft>
                <a:spcPts val="0"/>
              </a:spcAft>
              <a:buSzPts val="9300"/>
              <a:buNone/>
              <a:defRPr sz="9300"/>
            </a:lvl3pPr>
            <a:lvl4pPr lvl="3">
              <a:spcBef>
                <a:spcPts val="0"/>
              </a:spcBef>
              <a:spcAft>
                <a:spcPts val="0"/>
              </a:spcAft>
              <a:buSzPts val="9300"/>
              <a:buNone/>
              <a:defRPr sz="9300"/>
            </a:lvl4pPr>
            <a:lvl5pPr lvl="4">
              <a:spcBef>
                <a:spcPts val="0"/>
              </a:spcBef>
              <a:spcAft>
                <a:spcPts val="0"/>
              </a:spcAft>
              <a:buSzPts val="9300"/>
              <a:buNone/>
              <a:defRPr sz="9300"/>
            </a:lvl5pPr>
            <a:lvl6pPr lvl="5">
              <a:spcBef>
                <a:spcPts val="0"/>
              </a:spcBef>
              <a:spcAft>
                <a:spcPts val="0"/>
              </a:spcAft>
              <a:buSzPts val="9300"/>
              <a:buNone/>
              <a:defRPr sz="9300"/>
            </a:lvl6pPr>
            <a:lvl7pPr lvl="6">
              <a:spcBef>
                <a:spcPts val="0"/>
              </a:spcBef>
              <a:spcAft>
                <a:spcPts val="0"/>
              </a:spcAft>
              <a:buSzPts val="9300"/>
              <a:buNone/>
              <a:defRPr sz="9300"/>
            </a:lvl7pPr>
            <a:lvl8pPr lvl="7">
              <a:spcBef>
                <a:spcPts val="0"/>
              </a:spcBef>
              <a:spcAft>
                <a:spcPts val="0"/>
              </a:spcAft>
              <a:buSzPts val="9300"/>
              <a:buNone/>
              <a:defRPr sz="9300"/>
            </a:lvl8pPr>
            <a:lvl9pPr lvl="8">
              <a:spcBef>
                <a:spcPts val="0"/>
              </a:spcBef>
              <a:spcAft>
                <a:spcPts val="0"/>
              </a:spcAft>
              <a:buSzPts val="9300"/>
              <a:buNone/>
              <a:defRPr sz="9300"/>
            </a:lvl9pPr>
          </a:lstStyle>
          <a:p/>
        </p:txBody>
      </p:sp>
      <p:sp>
        <p:nvSpPr>
          <p:cNvPr id="30" name="Shape 30"/>
          <p:cNvSpPr txBox="1"/>
          <p:nvPr>
            <p:ph idx="1" type="body"/>
          </p:nvPr>
        </p:nvSpPr>
        <p:spPr>
          <a:xfrm>
            <a:off x="1309140" y="5928960"/>
            <a:ext cx="11793600" cy="13565701"/>
          </a:xfrm>
          <a:prstGeom prst="rect">
            <a:avLst/>
          </a:prstGeom>
        </p:spPr>
        <p:txBody>
          <a:bodyPr anchorCtr="0" anchor="t" bIns="353500" lIns="353500" spcFirstLastPara="1" rIns="353500" wrap="square" tIns="353500"/>
          <a:lstStyle>
            <a:lvl1pPr indent="-520700" lvl="0" marL="457200">
              <a:spcBef>
                <a:spcPts val="0"/>
              </a:spcBef>
              <a:spcAft>
                <a:spcPts val="0"/>
              </a:spcAft>
              <a:buSzPts val="4600"/>
              <a:buChar char="●"/>
              <a:defRPr sz="4600"/>
            </a:lvl1pPr>
            <a:lvl2pPr indent="-520700" lvl="1" marL="914400">
              <a:spcBef>
                <a:spcPts val="6200"/>
              </a:spcBef>
              <a:spcAft>
                <a:spcPts val="0"/>
              </a:spcAft>
              <a:buSzPts val="4600"/>
              <a:buChar char="○"/>
              <a:defRPr sz="4600"/>
            </a:lvl2pPr>
            <a:lvl3pPr indent="-520700" lvl="2" marL="1371600">
              <a:spcBef>
                <a:spcPts val="6200"/>
              </a:spcBef>
              <a:spcAft>
                <a:spcPts val="0"/>
              </a:spcAft>
              <a:buSzPts val="4600"/>
              <a:buChar char="■"/>
              <a:defRPr sz="4600"/>
            </a:lvl3pPr>
            <a:lvl4pPr indent="-520700" lvl="3" marL="1828800">
              <a:spcBef>
                <a:spcPts val="6200"/>
              </a:spcBef>
              <a:spcAft>
                <a:spcPts val="0"/>
              </a:spcAft>
              <a:buSzPts val="4600"/>
              <a:buChar char="●"/>
              <a:defRPr sz="4600"/>
            </a:lvl4pPr>
            <a:lvl5pPr indent="-520700" lvl="4" marL="2286000">
              <a:spcBef>
                <a:spcPts val="6200"/>
              </a:spcBef>
              <a:spcAft>
                <a:spcPts val="0"/>
              </a:spcAft>
              <a:buSzPts val="4600"/>
              <a:buChar char="○"/>
              <a:defRPr sz="4600"/>
            </a:lvl5pPr>
            <a:lvl6pPr indent="-520700" lvl="5" marL="2743200">
              <a:spcBef>
                <a:spcPts val="6200"/>
              </a:spcBef>
              <a:spcAft>
                <a:spcPts val="0"/>
              </a:spcAft>
              <a:buSzPts val="4600"/>
              <a:buChar char="■"/>
              <a:defRPr sz="4600"/>
            </a:lvl6pPr>
            <a:lvl7pPr indent="-520700" lvl="6" marL="3200400">
              <a:spcBef>
                <a:spcPts val="6200"/>
              </a:spcBef>
              <a:spcAft>
                <a:spcPts val="0"/>
              </a:spcAft>
              <a:buSzPts val="4600"/>
              <a:buChar char="●"/>
              <a:defRPr sz="4600"/>
            </a:lvl7pPr>
            <a:lvl8pPr indent="-520700" lvl="7" marL="3657600">
              <a:spcBef>
                <a:spcPts val="6200"/>
              </a:spcBef>
              <a:spcAft>
                <a:spcPts val="0"/>
              </a:spcAft>
              <a:buSzPts val="4600"/>
              <a:buChar char="○"/>
              <a:defRPr sz="4600"/>
            </a:lvl8pPr>
            <a:lvl9pPr indent="-520700" lvl="8" marL="4114800">
              <a:spcBef>
                <a:spcPts val="6200"/>
              </a:spcBef>
              <a:spcAft>
                <a:spcPts val="6200"/>
              </a:spcAft>
              <a:buSzPts val="4600"/>
              <a:buChar char="■"/>
              <a:defRPr sz="4600"/>
            </a:lvl9pPr>
          </a:lstStyle>
          <a:p/>
        </p:txBody>
      </p:sp>
      <p:sp>
        <p:nvSpPr>
          <p:cNvPr id="31" name="Shape 31"/>
          <p:cNvSpPr txBox="1"/>
          <p:nvPr>
            <p:ph idx="12" type="sldNum"/>
          </p:nvPr>
        </p:nvSpPr>
        <p:spPr>
          <a:xfrm>
            <a:off x="35584322" y="19896391"/>
            <a:ext cx="2304600" cy="1679100"/>
          </a:xfrm>
          <a:prstGeom prst="rect">
            <a:avLst/>
          </a:prstGeom>
        </p:spPr>
        <p:txBody>
          <a:bodyPr anchorCtr="0" anchor="ctr" bIns="353500" lIns="353500" spcFirstLastPara="1" rIns="353500" wrap="square" tIns="3535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Shape 33"/>
          <p:cNvSpPr txBox="1"/>
          <p:nvPr>
            <p:ph type="title"/>
          </p:nvPr>
        </p:nvSpPr>
        <p:spPr>
          <a:xfrm>
            <a:off x="2059050" y="1920640"/>
            <a:ext cx="26744699" cy="17453701"/>
          </a:xfrm>
          <a:prstGeom prst="rect">
            <a:avLst/>
          </a:prstGeom>
        </p:spPr>
        <p:txBody>
          <a:bodyPr anchorCtr="0" anchor="ctr" bIns="353500" lIns="353500" spcFirstLastPara="1" rIns="353500" wrap="square" tIns="353500"/>
          <a:lstStyle>
            <a:lvl1pPr lvl="0">
              <a:spcBef>
                <a:spcPts val="0"/>
              </a:spcBef>
              <a:spcAft>
                <a:spcPts val="0"/>
              </a:spcAft>
              <a:buSzPts val="18600"/>
              <a:buNone/>
              <a:defRPr sz="18600"/>
            </a:lvl1pPr>
            <a:lvl2pPr lvl="1">
              <a:spcBef>
                <a:spcPts val="0"/>
              </a:spcBef>
              <a:spcAft>
                <a:spcPts val="0"/>
              </a:spcAft>
              <a:buSzPts val="18600"/>
              <a:buNone/>
              <a:defRPr sz="18600"/>
            </a:lvl2pPr>
            <a:lvl3pPr lvl="2">
              <a:spcBef>
                <a:spcPts val="0"/>
              </a:spcBef>
              <a:spcAft>
                <a:spcPts val="0"/>
              </a:spcAft>
              <a:buSzPts val="18600"/>
              <a:buNone/>
              <a:defRPr sz="18600"/>
            </a:lvl3pPr>
            <a:lvl4pPr lvl="3">
              <a:spcBef>
                <a:spcPts val="0"/>
              </a:spcBef>
              <a:spcAft>
                <a:spcPts val="0"/>
              </a:spcAft>
              <a:buSzPts val="18600"/>
              <a:buNone/>
              <a:defRPr sz="18600"/>
            </a:lvl4pPr>
            <a:lvl5pPr lvl="4">
              <a:spcBef>
                <a:spcPts val="0"/>
              </a:spcBef>
              <a:spcAft>
                <a:spcPts val="0"/>
              </a:spcAft>
              <a:buSzPts val="18600"/>
              <a:buNone/>
              <a:defRPr sz="18600"/>
            </a:lvl5pPr>
            <a:lvl6pPr lvl="5">
              <a:spcBef>
                <a:spcPts val="0"/>
              </a:spcBef>
              <a:spcAft>
                <a:spcPts val="0"/>
              </a:spcAft>
              <a:buSzPts val="18600"/>
              <a:buNone/>
              <a:defRPr sz="18600"/>
            </a:lvl6pPr>
            <a:lvl7pPr lvl="6">
              <a:spcBef>
                <a:spcPts val="0"/>
              </a:spcBef>
              <a:spcAft>
                <a:spcPts val="0"/>
              </a:spcAft>
              <a:buSzPts val="18600"/>
              <a:buNone/>
              <a:defRPr sz="18600"/>
            </a:lvl7pPr>
            <a:lvl8pPr lvl="7">
              <a:spcBef>
                <a:spcPts val="0"/>
              </a:spcBef>
              <a:spcAft>
                <a:spcPts val="0"/>
              </a:spcAft>
              <a:buSzPts val="18600"/>
              <a:buNone/>
              <a:defRPr sz="18600"/>
            </a:lvl8pPr>
            <a:lvl9pPr lvl="8">
              <a:spcBef>
                <a:spcPts val="0"/>
              </a:spcBef>
              <a:spcAft>
                <a:spcPts val="0"/>
              </a:spcAft>
              <a:buSzPts val="18600"/>
              <a:buNone/>
              <a:defRPr sz="18600"/>
            </a:lvl9pPr>
          </a:lstStyle>
          <a:p/>
        </p:txBody>
      </p:sp>
      <p:sp>
        <p:nvSpPr>
          <p:cNvPr id="34" name="Shape 34"/>
          <p:cNvSpPr txBox="1"/>
          <p:nvPr>
            <p:ph idx="12" type="sldNum"/>
          </p:nvPr>
        </p:nvSpPr>
        <p:spPr>
          <a:xfrm>
            <a:off x="35584322" y="19896391"/>
            <a:ext cx="2304600" cy="1679100"/>
          </a:xfrm>
          <a:prstGeom prst="rect">
            <a:avLst/>
          </a:prstGeom>
        </p:spPr>
        <p:txBody>
          <a:bodyPr anchorCtr="0" anchor="ctr" bIns="353500" lIns="353500" spcFirstLastPara="1" rIns="353500" wrap="square" tIns="3535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Shape 36"/>
          <p:cNvSpPr/>
          <p:nvPr/>
        </p:nvSpPr>
        <p:spPr>
          <a:xfrm>
            <a:off x="19202400" y="-533"/>
            <a:ext cx="19202401" cy="21945600"/>
          </a:xfrm>
          <a:prstGeom prst="rect">
            <a:avLst/>
          </a:prstGeom>
          <a:solidFill>
            <a:schemeClr val="lt2"/>
          </a:solidFill>
          <a:ln>
            <a:noFill/>
          </a:ln>
        </p:spPr>
        <p:txBody>
          <a:bodyPr anchorCtr="0" anchor="ctr" bIns="353500" lIns="353500" spcFirstLastPara="1" rIns="353500" wrap="square" tIns="353500">
            <a:noAutofit/>
          </a:bodyPr>
          <a:lstStyle/>
          <a:p>
            <a:pPr indent="0" lvl="0" marL="0">
              <a:spcBef>
                <a:spcPts val="0"/>
              </a:spcBef>
              <a:spcAft>
                <a:spcPts val="0"/>
              </a:spcAft>
              <a:buNone/>
            </a:pPr>
            <a:r>
              <a:t/>
            </a:r>
            <a:endParaRPr/>
          </a:p>
        </p:txBody>
      </p:sp>
      <p:sp>
        <p:nvSpPr>
          <p:cNvPr id="37" name="Shape 37"/>
          <p:cNvSpPr txBox="1"/>
          <p:nvPr>
            <p:ph type="title"/>
          </p:nvPr>
        </p:nvSpPr>
        <p:spPr>
          <a:xfrm>
            <a:off x="1115100" y="5261547"/>
            <a:ext cx="16989900" cy="6324600"/>
          </a:xfrm>
          <a:prstGeom prst="rect">
            <a:avLst/>
          </a:prstGeom>
        </p:spPr>
        <p:txBody>
          <a:bodyPr anchorCtr="0" anchor="b" bIns="353500" lIns="353500" spcFirstLastPara="1" rIns="353500" wrap="square" tIns="353500"/>
          <a:lstStyle>
            <a:lvl1pPr lvl="0" algn="ctr">
              <a:spcBef>
                <a:spcPts val="0"/>
              </a:spcBef>
              <a:spcAft>
                <a:spcPts val="0"/>
              </a:spcAft>
              <a:buSzPts val="16200"/>
              <a:buNone/>
              <a:defRPr sz="16200"/>
            </a:lvl1pPr>
            <a:lvl2pPr lvl="1" algn="ctr">
              <a:spcBef>
                <a:spcPts val="0"/>
              </a:spcBef>
              <a:spcAft>
                <a:spcPts val="0"/>
              </a:spcAft>
              <a:buSzPts val="16200"/>
              <a:buNone/>
              <a:defRPr sz="16200"/>
            </a:lvl2pPr>
            <a:lvl3pPr lvl="2" algn="ctr">
              <a:spcBef>
                <a:spcPts val="0"/>
              </a:spcBef>
              <a:spcAft>
                <a:spcPts val="0"/>
              </a:spcAft>
              <a:buSzPts val="16200"/>
              <a:buNone/>
              <a:defRPr sz="16200"/>
            </a:lvl3pPr>
            <a:lvl4pPr lvl="3" algn="ctr">
              <a:spcBef>
                <a:spcPts val="0"/>
              </a:spcBef>
              <a:spcAft>
                <a:spcPts val="0"/>
              </a:spcAft>
              <a:buSzPts val="16200"/>
              <a:buNone/>
              <a:defRPr sz="16200"/>
            </a:lvl4pPr>
            <a:lvl5pPr lvl="4" algn="ctr">
              <a:spcBef>
                <a:spcPts val="0"/>
              </a:spcBef>
              <a:spcAft>
                <a:spcPts val="0"/>
              </a:spcAft>
              <a:buSzPts val="16200"/>
              <a:buNone/>
              <a:defRPr sz="16200"/>
            </a:lvl5pPr>
            <a:lvl6pPr lvl="5" algn="ctr">
              <a:spcBef>
                <a:spcPts val="0"/>
              </a:spcBef>
              <a:spcAft>
                <a:spcPts val="0"/>
              </a:spcAft>
              <a:buSzPts val="16200"/>
              <a:buNone/>
              <a:defRPr sz="16200"/>
            </a:lvl6pPr>
            <a:lvl7pPr lvl="6" algn="ctr">
              <a:spcBef>
                <a:spcPts val="0"/>
              </a:spcBef>
              <a:spcAft>
                <a:spcPts val="0"/>
              </a:spcAft>
              <a:buSzPts val="16200"/>
              <a:buNone/>
              <a:defRPr sz="16200"/>
            </a:lvl7pPr>
            <a:lvl8pPr lvl="7" algn="ctr">
              <a:spcBef>
                <a:spcPts val="0"/>
              </a:spcBef>
              <a:spcAft>
                <a:spcPts val="0"/>
              </a:spcAft>
              <a:buSzPts val="16200"/>
              <a:buNone/>
              <a:defRPr sz="16200"/>
            </a:lvl8pPr>
            <a:lvl9pPr lvl="8" algn="ctr">
              <a:spcBef>
                <a:spcPts val="0"/>
              </a:spcBef>
              <a:spcAft>
                <a:spcPts val="0"/>
              </a:spcAft>
              <a:buSzPts val="16200"/>
              <a:buNone/>
              <a:defRPr sz="16200"/>
            </a:lvl9pPr>
          </a:lstStyle>
          <a:p/>
        </p:txBody>
      </p:sp>
      <p:sp>
        <p:nvSpPr>
          <p:cNvPr id="38" name="Shape 38"/>
          <p:cNvSpPr txBox="1"/>
          <p:nvPr>
            <p:ph idx="1" type="subTitle"/>
          </p:nvPr>
        </p:nvSpPr>
        <p:spPr>
          <a:xfrm>
            <a:off x="1115100" y="11959786"/>
            <a:ext cx="16989900" cy="5269500"/>
          </a:xfrm>
          <a:prstGeom prst="rect">
            <a:avLst/>
          </a:prstGeom>
        </p:spPr>
        <p:txBody>
          <a:bodyPr anchorCtr="0" anchor="t" bIns="353500" lIns="353500" spcFirstLastPara="1" rIns="353500" wrap="square" tIns="353500"/>
          <a:lstStyle>
            <a:lvl1pPr lvl="0" algn="ctr">
              <a:lnSpc>
                <a:spcPct val="100000"/>
              </a:lnSpc>
              <a:spcBef>
                <a:spcPts val="0"/>
              </a:spcBef>
              <a:spcAft>
                <a:spcPts val="0"/>
              </a:spcAft>
              <a:buSzPts val="8100"/>
              <a:buNone/>
              <a:defRPr sz="8100"/>
            </a:lvl1pPr>
            <a:lvl2pPr lvl="1" algn="ctr">
              <a:lnSpc>
                <a:spcPct val="100000"/>
              </a:lnSpc>
              <a:spcBef>
                <a:spcPts val="0"/>
              </a:spcBef>
              <a:spcAft>
                <a:spcPts val="0"/>
              </a:spcAft>
              <a:buSzPts val="8100"/>
              <a:buNone/>
              <a:defRPr sz="8100"/>
            </a:lvl2pPr>
            <a:lvl3pPr lvl="2" algn="ctr">
              <a:lnSpc>
                <a:spcPct val="100000"/>
              </a:lnSpc>
              <a:spcBef>
                <a:spcPts val="0"/>
              </a:spcBef>
              <a:spcAft>
                <a:spcPts val="0"/>
              </a:spcAft>
              <a:buSzPts val="8100"/>
              <a:buNone/>
              <a:defRPr sz="8100"/>
            </a:lvl3pPr>
            <a:lvl4pPr lvl="3" algn="ctr">
              <a:lnSpc>
                <a:spcPct val="100000"/>
              </a:lnSpc>
              <a:spcBef>
                <a:spcPts val="0"/>
              </a:spcBef>
              <a:spcAft>
                <a:spcPts val="0"/>
              </a:spcAft>
              <a:buSzPts val="8100"/>
              <a:buNone/>
              <a:defRPr sz="8100"/>
            </a:lvl4pPr>
            <a:lvl5pPr lvl="4" algn="ctr">
              <a:lnSpc>
                <a:spcPct val="100000"/>
              </a:lnSpc>
              <a:spcBef>
                <a:spcPts val="0"/>
              </a:spcBef>
              <a:spcAft>
                <a:spcPts val="0"/>
              </a:spcAft>
              <a:buSzPts val="8100"/>
              <a:buNone/>
              <a:defRPr sz="8100"/>
            </a:lvl5pPr>
            <a:lvl6pPr lvl="5" algn="ctr">
              <a:lnSpc>
                <a:spcPct val="100000"/>
              </a:lnSpc>
              <a:spcBef>
                <a:spcPts val="0"/>
              </a:spcBef>
              <a:spcAft>
                <a:spcPts val="0"/>
              </a:spcAft>
              <a:buSzPts val="8100"/>
              <a:buNone/>
              <a:defRPr sz="8100"/>
            </a:lvl6pPr>
            <a:lvl7pPr lvl="6" algn="ctr">
              <a:lnSpc>
                <a:spcPct val="100000"/>
              </a:lnSpc>
              <a:spcBef>
                <a:spcPts val="0"/>
              </a:spcBef>
              <a:spcAft>
                <a:spcPts val="0"/>
              </a:spcAft>
              <a:buSzPts val="8100"/>
              <a:buNone/>
              <a:defRPr sz="8100"/>
            </a:lvl7pPr>
            <a:lvl8pPr lvl="7" algn="ctr">
              <a:lnSpc>
                <a:spcPct val="100000"/>
              </a:lnSpc>
              <a:spcBef>
                <a:spcPts val="0"/>
              </a:spcBef>
              <a:spcAft>
                <a:spcPts val="0"/>
              </a:spcAft>
              <a:buSzPts val="8100"/>
              <a:buNone/>
              <a:defRPr sz="8100"/>
            </a:lvl8pPr>
            <a:lvl9pPr lvl="8" algn="ctr">
              <a:lnSpc>
                <a:spcPct val="100000"/>
              </a:lnSpc>
              <a:spcBef>
                <a:spcPts val="0"/>
              </a:spcBef>
              <a:spcAft>
                <a:spcPts val="0"/>
              </a:spcAft>
              <a:buSzPts val="8100"/>
              <a:buNone/>
              <a:defRPr sz="8100"/>
            </a:lvl9pPr>
          </a:lstStyle>
          <a:p/>
        </p:txBody>
      </p:sp>
      <p:sp>
        <p:nvSpPr>
          <p:cNvPr id="39" name="Shape 39"/>
          <p:cNvSpPr txBox="1"/>
          <p:nvPr>
            <p:ph idx="2" type="body"/>
          </p:nvPr>
        </p:nvSpPr>
        <p:spPr>
          <a:xfrm>
            <a:off x="20745900" y="3089387"/>
            <a:ext cx="16115400" cy="15766201"/>
          </a:xfrm>
          <a:prstGeom prst="rect">
            <a:avLst/>
          </a:prstGeom>
        </p:spPr>
        <p:txBody>
          <a:bodyPr anchorCtr="0" anchor="ctr" bIns="353500" lIns="353500" spcFirstLastPara="1" rIns="353500" wrap="square" tIns="353500"/>
          <a:lstStyle>
            <a:lvl1pPr indent="-673100" lvl="0" marL="457200">
              <a:spcBef>
                <a:spcPts val="0"/>
              </a:spcBef>
              <a:spcAft>
                <a:spcPts val="0"/>
              </a:spcAft>
              <a:buSzPts val="7000"/>
              <a:buChar char="●"/>
              <a:defRPr/>
            </a:lvl1pPr>
            <a:lvl2pPr indent="-571500" lvl="1" marL="914400">
              <a:spcBef>
                <a:spcPts val="6200"/>
              </a:spcBef>
              <a:spcAft>
                <a:spcPts val="0"/>
              </a:spcAft>
              <a:buSzPts val="5400"/>
              <a:buChar char="○"/>
              <a:defRPr/>
            </a:lvl2pPr>
            <a:lvl3pPr indent="-571500" lvl="2" marL="1371600">
              <a:spcBef>
                <a:spcPts val="6200"/>
              </a:spcBef>
              <a:spcAft>
                <a:spcPts val="0"/>
              </a:spcAft>
              <a:buSzPts val="5400"/>
              <a:buChar char="■"/>
              <a:defRPr/>
            </a:lvl3pPr>
            <a:lvl4pPr indent="-571500" lvl="3" marL="1828800">
              <a:spcBef>
                <a:spcPts val="6200"/>
              </a:spcBef>
              <a:spcAft>
                <a:spcPts val="0"/>
              </a:spcAft>
              <a:buSzPts val="5400"/>
              <a:buChar char="●"/>
              <a:defRPr/>
            </a:lvl4pPr>
            <a:lvl5pPr indent="-571500" lvl="4" marL="2286000">
              <a:spcBef>
                <a:spcPts val="6200"/>
              </a:spcBef>
              <a:spcAft>
                <a:spcPts val="0"/>
              </a:spcAft>
              <a:buSzPts val="5400"/>
              <a:buChar char="○"/>
              <a:defRPr/>
            </a:lvl5pPr>
            <a:lvl6pPr indent="-571500" lvl="5" marL="2743200">
              <a:spcBef>
                <a:spcPts val="6200"/>
              </a:spcBef>
              <a:spcAft>
                <a:spcPts val="0"/>
              </a:spcAft>
              <a:buSzPts val="5400"/>
              <a:buChar char="■"/>
              <a:defRPr/>
            </a:lvl6pPr>
            <a:lvl7pPr indent="-571500" lvl="6" marL="3200400">
              <a:spcBef>
                <a:spcPts val="6200"/>
              </a:spcBef>
              <a:spcAft>
                <a:spcPts val="0"/>
              </a:spcAft>
              <a:buSzPts val="5400"/>
              <a:buChar char="●"/>
              <a:defRPr/>
            </a:lvl7pPr>
            <a:lvl8pPr indent="-571500" lvl="7" marL="3657600">
              <a:spcBef>
                <a:spcPts val="6200"/>
              </a:spcBef>
              <a:spcAft>
                <a:spcPts val="0"/>
              </a:spcAft>
              <a:buSzPts val="5400"/>
              <a:buChar char="○"/>
              <a:defRPr/>
            </a:lvl8pPr>
            <a:lvl9pPr indent="-571500" lvl="8" marL="4114800">
              <a:spcBef>
                <a:spcPts val="6200"/>
              </a:spcBef>
              <a:spcAft>
                <a:spcPts val="6200"/>
              </a:spcAft>
              <a:buSzPts val="5400"/>
              <a:buChar char="■"/>
              <a:defRPr/>
            </a:lvl9pPr>
          </a:lstStyle>
          <a:p/>
        </p:txBody>
      </p:sp>
      <p:sp>
        <p:nvSpPr>
          <p:cNvPr id="40" name="Shape 40"/>
          <p:cNvSpPr txBox="1"/>
          <p:nvPr>
            <p:ph idx="12" type="sldNum"/>
          </p:nvPr>
        </p:nvSpPr>
        <p:spPr>
          <a:xfrm>
            <a:off x="35584322" y="19896391"/>
            <a:ext cx="2304600" cy="1679100"/>
          </a:xfrm>
          <a:prstGeom prst="rect">
            <a:avLst/>
          </a:prstGeom>
        </p:spPr>
        <p:txBody>
          <a:bodyPr anchorCtr="0" anchor="ctr" bIns="353500" lIns="353500" spcFirstLastPara="1" rIns="353500" wrap="square" tIns="3535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Shape 42"/>
          <p:cNvSpPr txBox="1"/>
          <p:nvPr>
            <p:ph idx="1" type="body"/>
          </p:nvPr>
        </p:nvSpPr>
        <p:spPr>
          <a:xfrm>
            <a:off x="1309140" y="18050453"/>
            <a:ext cx="25194901" cy="2581500"/>
          </a:xfrm>
          <a:prstGeom prst="rect">
            <a:avLst/>
          </a:prstGeom>
        </p:spPr>
        <p:txBody>
          <a:bodyPr anchorCtr="0" anchor="ctr" bIns="353500" lIns="353500" spcFirstLastPara="1" rIns="353500" wrap="square" tIns="353500"/>
          <a:lstStyle>
            <a:lvl1pPr indent="-228600" lvl="0" marL="457200">
              <a:lnSpc>
                <a:spcPct val="100000"/>
              </a:lnSpc>
              <a:spcBef>
                <a:spcPts val="0"/>
              </a:spcBef>
              <a:spcAft>
                <a:spcPts val="0"/>
              </a:spcAft>
              <a:buSzPts val="7000"/>
              <a:buNone/>
              <a:defRPr/>
            </a:lvl1pPr>
          </a:lstStyle>
          <a:p/>
        </p:txBody>
      </p:sp>
      <p:sp>
        <p:nvSpPr>
          <p:cNvPr id="43" name="Shape 43"/>
          <p:cNvSpPr txBox="1"/>
          <p:nvPr>
            <p:ph idx="12" type="sldNum"/>
          </p:nvPr>
        </p:nvSpPr>
        <p:spPr>
          <a:xfrm>
            <a:off x="35584322" y="19896391"/>
            <a:ext cx="2304600" cy="1679100"/>
          </a:xfrm>
          <a:prstGeom prst="rect">
            <a:avLst/>
          </a:prstGeom>
        </p:spPr>
        <p:txBody>
          <a:bodyPr anchorCtr="0" anchor="ctr" bIns="353500" lIns="353500" spcFirstLastPara="1" rIns="353500" wrap="square" tIns="3535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1309140" y="1898773"/>
            <a:ext cx="35786399" cy="2443200"/>
          </a:xfrm>
          <a:prstGeom prst="rect">
            <a:avLst/>
          </a:prstGeom>
          <a:noFill/>
          <a:ln>
            <a:noFill/>
          </a:ln>
        </p:spPr>
        <p:txBody>
          <a:bodyPr anchorCtr="0" anchor="t" bIns="353500" lIns="353500" spcFirstLastPara="1" rIns="353500" wrap="square" tIns="353500"/>
          <a:lstStyle>
            <a:lvl1pPr lvl="0">
              <a:spcBef>
                <a:spcPts val="0"/>
              </a:spcBef>
              <a:spcAft>
                <a:spcPts val="0"/>
              </a:spcAft>
              <a:buClr>
                <a:schemeClr val="dk1"/>
              </a:buClr>
              <a:buSzPts val="10800"/>
              <a:buNone/>
              <a:defRPr sz="10800">
                <a:solidFill>
                  <a:schemeClr val="dk1"/>
                </a:solidFill>
              </a:defRPr>
            </a:lvl1pPr>
            <a:lvl2pPr lvl="1">
              <a:spcBef>
                <a:spcPts val="0"/>
              </a:spcBef>
              <a:spcAft>
                <a:spcPts val="0"/>
              </a:spcAft>
              <a:buClr>
                <a:schemeClr val="dk1"/>
              </a:buClr>
              <a:buSzPts val="10800"/>
              <a:buNone/>
              <a:defRPr sz="10800">
                <a:solidFill>
                  <a:schemeClr val="dk1"/>
                </a:solidFill>
              </a:defRPr>
            </a:lvl2pPr>
            <a:lvl3pPr lvl="2">
              <a:spcBef>
                <a:spcPts val="0"/>
              </a:spcBef>
              <a:spcAft>
                <a:spcPts val="0"/>
              </a:spcAft>
              <a:buClr>
                <a:schemeClr val="dk1"/>
              </a:buClr>
              <a:buSzPts val="10800"/>
              <a:buNone/>
              <a:defRPr sz="10800">
                <a:solidFill>
                  <a:schemeClr val="dk1"/>
                </a:solidFill>
              </a:defRPr>
            </a:lvl3pPr>
            <a:lvl4pPr lvl="3">
              <a:spcBef>
                <a:spcPts val="0"/>
              </a:spcBef>
              <a:spcAft>
                <a:spcPts val="0"/>
              </a:spcAft>
              <a:buClr>
                <a:schemeClr val="dk1"/>
              </a:buClr>
              <a:buSzPts val="10800"/>
              <a:buNone/>
              <a:defRPr sz="10800">
                <a:solidFill>
                  <a:schemeClr val="dk1"/>
                </a:solidFill>
              </a:defRPr>
            </a:lvl4pPr>
            <a:lvl5pPr lvl="4">
              <a:spcBef>
                <a:spcPts val="0"/>
              </a:spcBef>
              <a:spcAft>
                <a:spcPts val="0"/>
              </a:spcAft>
              <a:buClr>
                <a:schemeClr val="dk1"/>
              </a:buClr>
              <a:buSzPts val="10800"/>
              <a:buNone/>
              <a:defRPr sz="10800">
                <a:solidFill>
                  <a:schemeClr val="dk1"/>
                </a:solidFill>
              </a:defRPr>
            </a:lvl5pPr>
            <a:lvl6pPr lvl="5">
              <a:spcBef>
                <a:spcPts val="0"/>
              </a:spcBef>
              <a:spcAft>
                <a:spcPts val="0"/>
              </a:spcAft>
              <a:buClr>
                <a:schemeClr val="dk1"/>
              </a:buClr>
              <a:buSzPts val="10800"/>
              <a:buNone/>
              <a:defRPr sz="10800">
                <a:solidFill>
                  <a:schemeClr val="dk1"/>
                </a:solidFill>
              </a:defRPr>
            </a:lvl6pPr>
            <a:lvl7pPr lvl="6">
              <a:spcBef>
                <a:spcPts val="0"/>
              </a:spcBef>
              <a:spcAft>
                <a:spcPts val="0"/>
              </a:spcAft>
              <a:buClr>
                <a:schemeClr val="dk1"/>
              </a:buClr>
              <a:buSzPts val="10800"/>
              <a:buNone/>
              <a:defRPr sz="10800">
                <a:solidFill>
                  <a:schemeClr val="dk1"/>
                </a:solidFill>
              </a:defRPr>
            </a:lvl7pPr>
            <a:lvl8pPr lvl="7">
              <a:spcBef>
                <a:spcPts val="0"/>
              </a:spcBef>
              <a:spcAft>
                <a:spcPts val="0"/>
              </a:spcAft>
              <a:buClr>
                <a:schemeClr val="dk1"/>
              </a:buClr>
              <a:buSzPts val="10800"/>
              <a:buNone/>
              <a:defRPr sz="10800">
                <a:solidFill>
                  <a:schemeClr val="dk1"/>
                </a:solidFill>
              </a:defRPr>
            </a:lvl8pPr>
            <a:lvl9pPr lvl="8">
              <a:spcBef>
                <a:spcPts val="0"/>
              </a:spcBef>
              <a:spcAft>
                <a:spcPts val="0"/>
              </a:spcAft>
              <a:buClr>
                <a:schemeClr val="dk1"/>
              </a:buClr>
              <a:buSzPts val="10800"/>
              <a:buNone/>
              <a:defRPr sz="10800">
                <a:solidFill>
                  <a:schemeClr val="dk1"/>
                </a:solidFill>
              </a:defRPr>
            </a:lvl9pPr>
          </a:lstStyle>
          <a:p/>
        </p:txBody>
      </p:sp>
      <p:sp>
        <p:nvSpPr>
          <p:cNvPr id="7" name="Shape 7"/>
          <p:cNvSpPr txBox="1"/>
          <p:nvPr>
            <p:ph idx="1" type="body"/>
          </p:nvPr>
        </p:nvSpPr>
        <p:spPr>
          <a:xfrm>
            <a:off x="1309140" y="4917227"/>
            <a:ext cx="35786399" cy="14576700"/>
          </a:xfrm>
          <a:prstGeom prst="rect">
            <a:avLst/>
          </a:prstGeom>
          <a:noFill/>
          <a:ln>
            <a:noFill/>
          </a:ln>
        </p:spPr>
        <p:txBody>
          <a:bodyPr anchorCtr="0" anchor="t" bIns="353500" lIns="353500" spcFirstLastPara="1" rIns="353500" wrap="square" tIns="353500"/>
          <a:lstStyle>
            <a:lvl1pPr indent="-673100" lvl="0" marL="457200">
              <a:lnSpc>
                <a:spcPct val="115000"/>
              </a:lnSpc>
              <a:spcBef>
                <a:spcPts val="0"/>
              </a:spcBef>
              <a:spcAft>
                <a:spcPts val="0"/>
              </a:spcAft>
              <a:buClr>
                <a:schemeClr val="dk2"/>
              </a:buClr>
              <a:buSzPts val="7000"/>
              <a:buChar char="●"/>
              <a:defRPr sz="7000">
                <a:solidFill>
                  <a:schemeClr val="dk2"/>
                </a:solidFill>
              </a:defRPr>
            </a:lvl1pPr>
            <a:lvl2pPr indent="-571500" lvl="1" marL="914400">
              <a:lnSpc>
                <a:spcPct val="115000"/>
              </a:lnSpc>
              <a:spcBef>
                <a:spcPts val="6200"/>
              </a:spcBef>
              <a:spcAft>
                <a:spcPts val="0"/>
              </a:spcAft>
              <a:buClr>
                <a:schemeClr val="dk2"/>
              </a:buClr>
              <a:buSzPts val="5400"/>
              <a:buChar char="○"/>
              <a:defRPr sz="5400">
                <a:solidFill>
                  <a:schemeClr val="dk2"/>
                </a:solidFill>
              </a:defRPr>
            </a:lvl2pPr>
            <a:lvl3pPr indent="-571500" lvl="2" marL="1371600">
              <a:lnSpc>
                <a:spcPct val="115000"/>
              </a:lnSpc>
              <a:spcBef>
                <a:spcPts val="6200"/>
              </a:spcBef>
              <a:spcAft>
                <a:spcPts val="0"/>
              </a:spcAft>
              <a:buClr>
                <a:schemeClr val="dk2"/>
              </a:buClr>
              <a:buSzPts val="5400"/>
              <a:buChar char="■"/>
              <a:defRPr sz="5400">
                <a:solidFill>
                  <a:schemeClr val="dk2"/>
                </a:solidFill>
              </a:defRPr>
            </a:lvl3pPr>
            <a:lvl4pPr indent="-571500" lvl="3" marL="1828800">
              <a:lnSpc>
                <a:spcPct val="115000"/>
              </a:lnSpc>
              <a:spcBef>
                <a:spcPts val="6200"/>
              </a:spcBef>
              <a:spcAft>
                <a:spcPts val="0"/>
              </a:spcAft>
              <a:buClr>
                <a:schemeClr val="dk2"/>
              </a:buClr>
              <a:buSzPts val="5400"/>
              <a:buChar char="●"/>
              <a:defRPr sz="5400">
                <a:solidFill>
                  <a:schemeClr val="dk2"/>
                </a:solidFill>
              </a:defRPr>
            </a:lvl4pPr>
            <a:lvl5pPr indent="-571500" lvl="4" marL="2286000">
              <a:lnSpc>
                <a:spcPct val="115000"/>
              </a:lnSpc>
              <a:spcBef>
                <a:spcPts val="6200"/>
              </a:spcBef>
              <a:spcAft>
                <a:spcPts val="0"/>
              </a:spcAft>
              <a:buClr>
                <a:schemeClr val="dk2"/>
              </a:buClr>
              <a:buSzPts val="5400"/>
              <a:buChar char="○"/>
              <a:defRPr sz="5400">
                <a:solidFill>
                  <a:schemeClr val="dk2"/>
                </a:solidFill>
              </a:defRPr>
            </a:lvl5pPr>
            <a:lvl6pPr indent="-571500" lvl="5" marL="2743200">
              <a:lnSpc>
                <a:spcPct val="115000"/>
              </a:lnSpc>
              <a:spcBef>
                <a:spcPts val="6200"/>
              </a:spcBef>
              <a:spcAft>
                <a:spcPts val="0"/>
              </a:spcAft>
              <a:buClr>
                <a:schemeClr val="dk2"/>
              </a:buClr>
              <a:buSzPts val="5400"/>
              <a:buChar char="■"/>
              <a:defRPr sz="5400">
                <a:solidFill>
                  <a:schemeClr val="dk2"/>
                </a:solidFill>
              </a:defRPr>
            </a:lvl6pPr>
            <a:lvl7pPr indent="-571500" lvl="6" marL="3200400">
              <a:lnSpc>
                <a:spcPct val="115000"/>
              </a:lnSpc>
              <a:spcBef>
                <a:spcPts val="6200"/>
              </a:spcBef>
              <a:spcAft>
                <a:spcPts val="0"/>
              </a:spcAft>
              <a:buClr>
                <a:schemeClr val="dk2"/>
              </a:buClr>
              <a:buSzPts val="5400"/>
              <a:buChar char="●"/>
              <a:defRPr sz="5400">
                <a:solidFill>
                  <a:schemeClr val="dk2"/>
                </a:solidFill>
              </a:defRPr>
            </a:lvl7pPr>
            <a:lvl8pPr indent="-571500" lvl="7" marL="3657600">
              <a:lnSpc>
                <a:spcPct val="115000"/>
              </a:lnSpc>
              <a:spcBef>
                <a:spcPts val="6200"/>
              </a:spcBef>
              <a:spcAft>
                <a:spcPts val="0"/>
              </a:spcAft>
              <a:buClr>
                <a:schemeClr val="dk2"/>
              </a:buClr>
              <a:buSzPts val="5400"/>
              <a:buChar char="○"/>
              <a:defRPr sz="5400">
                <a:solidFill>
                  <a:schemeClr val="dk2"/>
                </a:solidFill>
              </a:defRPr>
            </a:lvl8pPr>
            <a:lvl9pPr indent="-571500" lvl="8" marL="4114800">
              <a:lnSpc>
                <a:spcPct val="115000"/>
              </a:lnSpc>
              <a:spcBef>
                <a:spcPts val="6200"/>
              </a:spcBef>
              <a:spcAft>
                <a:spcPts val="6200"/>
              </a:spcAft>
              <a:buClr>
                <a:schemeClr val="dk2"/>
              </a:buClr>
              <a:buSzPts val="5400"/>
              <a:buChar char="■"/>
              <a:defRPr sz="5400">
                <a:solidFill>
                  <a:schemeClr val="dk2"/>
                </a:solidFill>
              </a:defRPr>
            </a:lvl9pPr>
          </a:lstStyle>
          <a:p/>
        </p:txBody>
      </p:sp>
      <p:sp>
        <p:nvSpPr>
          <p:cNvPr id="8" name="Shape 8"/>
          <p:cNvSpPr txBox="1"/>
          <p:nvPr>
            <p:ph idx="12" type="sldNum"/>
          </p:nvPr>
        </p:nvSpPr>
        <p:spPr>
          <a:xfrm>
            <a:off x="35584322" y="19896391"/>
            <a:ext cx="2304600" cy="1679100"/>
          </a:xfrm>
          <a:prstGeom prst="rect">
            <a:avLst/>
          </a:prstGeom>
          <a:noFill/>
          <a:ln>
            <a:noFill/>
          </a:ln>
        </p:spPr>
        <p:txBody>
          <a:bodyPr anchorCtr="0" anchor="ctr" bIns="353500" lIns="353500" spcFirstLastPara="1" rIns="353500" wrap="square" tIns="353500">
            <a:noAutofit/>
          </a:bodyPr>
          <a:lstStyle>
            <a:lvl1pPr lvl="0" algn="r">
              <a:buNone/>
              <a:defRPr sz="3900">
                <a:solidFill>
                  <a:schemeClr val="dk2"/>
                </a:solidFill>
              </a:defRPr>
            </a:lvl1pPr>
            <a:lvl2pPr lvl="1" algn="r">
              <a:buNone/>
              <a:defRPr sz="3900">
                <a:solidFill>
                  <a:schemeClr val="dk2"/>
                </a:solidFill>
              </a:defRPr>
            </a:lvl2pPr>
            <a:lvl3pPr lvl="2" algn="r">
              <a:buNone/>
              <a:defRPr sz="3900">
                <a:solidFill>
                  <a:schemeClr val="dk2"/>
                </a:solidFill>
              </a:defRPr>
            </a:lvl3pPr>
            <a:lvl4pPr lvl="3" algn="r">
              <a:buNone/>
              <a:defRPr sz="3900">
                <a:solidFill>
                  <a:schemeClr val="dk2"/>
                </a:solidFill>
              </a:defRPr>
            </a:lvl4pPr>
            <a:lvl5pPr lvl="4" algn="r">
              <a:buNone/>
              <a:defRPr sz="3900">
                <a:solidFill>
                  <a:schemeClr val="dk2"/>
                </a:solidFill>
              </a:defRPr>
            </a:lvl5pPr>
            <a:lvl6pPr lvl="5" algn="r">
              <a:buNone/>
              <a:defRPr sz="3900">
                <a:solidFill>
                  <a:schemeClr val="dk2"/>
                </a:solidFill>
              </a:defRPr>
            </a:lvl6pPr>
            <a:lvl7pPr lvl="6" algn="r">
              <a:buNone/>
              <a:defRPr sz="3900">
                <a:solidFill>
                  <a:schemeClr val="dk2"/>
                </a:solidFill>
              </a:defRPr>
            </a:lvl7pPr>
            <a:lvl8pPr lvl="7" algn="r">
              <a:buNone/>
              <a:defRPr sz="3900">
                <a:solidFill>
                  <a:schemeClr val="dk2"/>
                </a:solidFill>
              </a:defRPr>
            </a:lvl8pPr>
            <a:lvl9pPr lvl="8" algn="r">
              <a:buNone/>
              <a:defRPr sz="39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www.digikey.com/catalog/en/partgroup/dss-series/14185" TargetMode="Externa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www.digikey.com/product-detail/en/allegro-microsystems-llc/ASEK759ECB-200B-T-DK/620-1611-ND/" TargetMode="External"/><Relationship Id="rId4" Type="http://schemas.openxmlformats.org/officeDocument/2006/relationships/image" Target="../media/image2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www.hobbyking.com/hobbyking/store/__55384__RotorStar_120A_HV_4_14S_Brushless_Speed_Controller_OPTO_.html" TargetMode="Externa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www.hobbyking.com/hobbyking/store/__26961__Turnigy_Multistar_4830_480Kv_22Pole_Multi_Rotor_Outrunner.html" TargetMode="Externa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www.hobbyking.com/hobbyking/store/__39781__16x5_5_Carbon_fiber_propellers_to_suit_the_DJI_S800_Hexacopters_1_pair_of_L_H_and_R_H_rotation_.html" TargetMode="Externa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www.hobbyking.com/hobbyking/store/__73080__Hobbywing_X_Rotor_ESC_40amp.html" TargetMode="Externa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www.hobbypartz.com/02p-motor-819-mn4014-kv400.html" TargetMode="External"/><Relationship Id="rId4" Type="http://schemas.openxmlformats.org/officeDocument/2006/relationships/hyperlink" Target="http://www.rctigermotor.com/html/products/t-motor/Professional/" TargetMode="External"/><Relationship Id="rId5" Type="http://schemas.openxmlformats.org/officeDocument/2006/relationships/hyperlink" Target="http://www.rctigermotor.com/html/products/t-motor/Navigator/" TargetMode="External"/><Relationship Id="rId6" Type="http://schemas.openxmlformats.org/officeDocument/2006/relationships/hyperlink" Target="http://www.rctigermotor.com/html/2015/Navigator_0206/287.html" TargetMode="External"/><Relationship Id="rId7" Type="http://schemas.openxmlformats.org/officeDocument/2006/relationships/hyperlink" Target="https://www.amazon.com/T-Motor-High-Performance-Brushless-Electric-Multi-Rotor/dp/B011U0G0XO"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smile.amazon.com/gp/product/B011U0G0XO/ref=od_aui_detailpages00?ie=UTF8&amp;psc=1" TargetMode="External"/><Relationship Id="rId4" Type="http://schemas.openxmlformats.org/officeDocument/2006/relationships/hyperlink" Target="http://www.rctigermotor.com/html/2015/Navigator_0206/287.html" TargetMode="External"/><Relationship Id="rId5" Type="http://schemas.openxmlformats.org/officeDocument/2006/relationships/image" Target="../media/image3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team-blacksheep.com/products/prod:tmotor_cfprop_16" TargetMode="External"/><Relationship Id="rId4" Type="http://schemas.openxmlformats.org/officeDocument/2006/relationships/hyperlink" Target="http://www.rctigermotor.com/html/2013/prop_0904/33.html" TargetMode="External"/><Relationship Id="rId5" Type="http://schemas.openxmlformats.org/officeDocument/2006/relationships/image" Target="../media/image20.jpg"/><Relationship Id="rId6" Type="http://schemas.openxmlformats.org/officeDocument/2006/relationships/image" Target="../media/image30.jpg"/><Relationship Id="rId7" Type="http://schemas.openxmlformats.org/officeDocument/2006/relationships/image" Target="../media/image25.jpg"/></Relationships>
</file>

<file path=ppt/slides/_rels/slide2.xml.rels><?xml version="1.0" encoding="UTF-8" standalone="yes"?><Relationships xmlns="http://schemas.openxmlformats.org/package/2006/relationships"><Relationship Id="rId20" Type="http://schemas.openxmlformats.org/officeDocument/2006/relationships/image" Target="../media/image17.jpg"/><Relationship Id="rId11" Type="http://schemas.openxmlformats.org/officeDocument/2006/relationships/image" Target="../media/image10.jpg"/><Relationship Id="rId22" Type="http://schemas.openxmlformats.org/officeDocument/2006/relationships/image" Target="../media/image23.jpg"/><Relationship Id="rId10" Type="http://schemas.openxmlformats.org/officeDocument/2006/relationships/image" Target="../media/image9.png"/><Relationship Id="rId21" Type="http://schemas.openxmlformats.org/officeDocument/2006/relationships/image" Target="../media/image21.png"/><Relationship Id="rId13" Type="http://schemas.openxmlformats.org/officeDocument/2006/relationships/image" Target="../media/image11.png"/><Relationship Id="rId12"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5.png"/><Relationship Id="rId9" Type="http://schemas.openxmlformats.org/officeDocument/2006/relationships/image" Target="../media/image7.png"/><Relationship Id="rId15" Type="http://schemas.openxmlformats.org/officeDocument/2006/relationships/image" Target="../media/image12.jpg"/><Relationship Id="rId14" Type="http://schemas.openxmlformats.org/officeDocument/2006/relationships/image" Target="../media/image16.jpg"/><Relationship Id="rId17" Type="http://schemas.openxmlformats.org/officeDocument/2006/relationships/image" Target="../media/image13.png"/><Relationship Id="rId16" Type="http://schemas.openxmlformats.org/officeDocument/2006/relationships/image" Target="../media/image15.jpg"/><Relationship Id="rId5" Type="http://schemas.openxmlformats.org/officeDocument/2006/relationships/image" Target="../media/image4.png"/><Relationship Id="rId19" Type="http://schemas.openxmlformats.org/officeDocument/2006/relationships/image" Target="../media/image14.jpg"/><Relationship Id="rId6" Type="http://schemas.openxmlformats.org/officeDocument/2006/relationships/image" Target="../media/image1.png"/><Relationship Id="rId18" Type="http://schemas.openxmlformats.org/officeDocument/2006/relationships/image" Target="../media/image19.jpg"/><Relationship Id="rId7" Type="http://schemas.openxmlformats.org/officeDocument/2006/relationships/image" Target="../media/image6.png"/><Relationship Id="rId8"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smile.amazon.com/gp/product/B01MSSY1DH/ref=oh_aui_detailpage_o00_s00?ie=UTF8&amp;psc=1" TargetMode="External"/><Relationship Id="rId4" Type="http://schemas.openxmlformats.org/officeDocument/2006/relationships/image" Target="../media/image26.jpg"/><Relationship Id="rId5" Type="http://schemas.openxmlformats.org/officeDocument/2006/relationships/image" Target="../media/image28.jpg"/><Relationship Id="rId6" Type="http://schemas.openxmlformats.org/officeDocument/2006/relationships/image" Target="../media/image2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www.hobbyking.com/hobbyking/store/__20698__Hobbyking_YEP_ESC_Programming_Card.html" TargetMode="Externa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www.progressiverc.com/icharger-4010duo.html" TargetMode="External"/><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20" Type="http://schemas.openxmlformats.org/officeDocument/2006/relationships/image" Target="../media/image17.jpg"/><Relationship Id="rId11" Type="http://schemas.openxmlformats.org/officeDocument/2006/relationships/image" Target="../media/image10.jpg"/><Relationship Id="rId22" Type="http://schemas.openxmlformats.org/officeDocument/2006/relationships/image" Target="../media/image23.jpg"/><Relationship Id="rId10" Type="http://schemas.openxmlformats.org/officeDocument/2006/relationships/image" Target="../media/image2.png"/><Relationship Id="rId21" Type="http://schemas.openxmlformats.org/officeDocument/2006/relationships/image" Target="../media/image21.png"/><Relationship Id="rId13" Type="http://schemas.openxmlformats.org/officeDocument/2006/relationships/image" Target="../media/image11.png"/><Relationship Id="rId12"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5.png"/><Relationship Id="rId9" Type="http://schemas.openxmlformats.org/officeDocument/2006/relationships/image" Target="../media/image9.png"/><Relationship Id="rId15" Type="http://schemas.openxmlformats.org/officeDocument/2006/relationships/image" Target="../media/image12.jpg"/><Relationship Id="rId14" Type="http://schemas.openxmlformats.org/officeDocument/2006/relationships/image" Target="../media/image16.jpg"/><Relationship Id="rId17" Type="http://schemas.openxmlformats.org/officeDocument/2006/relationships/image" Target="../media/image13.png"/><Relationship Id="rId16" Type="http://schemas.openxmlformats.org/officeDocument/2006/relationships/image" Target="../media/image15.jpg"/><Relationship Id="rId5" Type="http://schemas.openxmlformats.org/officeDocument/2006/relationships/image" Target="../media/image4.png"/><Relationship Id="rId19" Type="http://schemas.openxmlformats.org/officeDocument/2006/relationships/image" Target="../media/image14.jpg"/><Relationship Id="rId6" Type="http://schemas.openxmlformats.org/officeDocument/2006/relationships/image" Target="../media/image1.png"/><Relationship Id="rId18" Type="http://schemas.openxmlformats.org/officeDocument/2006/relationships/image" Target="../media/image19.jpg"/><Relationship Id="rId7" Type="http://schemas.openxmlformats.org/officeDocument/2006/relationships/image" Target="../media/image6.png"/><Relationship Id="rId8"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hyperlink" Target="https://www.hobbyzone.com/engines/airplane/gas/DLEG0060.html" TargetMode="External"/><Relationship Id="rId5" Type="http://schemas.openxmlformats.org/officeDocument/2006/relationships/hyperlink" Target="http://www3.towerhobbies.com/cgi-bin/wti0001p?&amp;I=LXCPZB&amp;P=Z#technote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hyperlink" Target="http://www.hobbyking.com/hobbyking/store/__25410__Turnigy_RotoMax_80cc_Size_Brushless_Outrunner_Motor.html" TargetMode="External"/><Relationship Id="rId5"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hyperlink" Target="https://www.hobbyzone.com/dleg5525.html?gclid=Cj0KEQjwvdSvBRDahavi3KPGrvUBEiQATZ9v0AAbzqthp5RqByNOc2UtUVtQ8jEyRAaIWw5XH0h-dY0aAulZ8P8HAQ"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hyperlink" Target="https://www.hobbyzone.com/building-supplies/hardware/fuel-tanks-related/fuel-tanks/DUB692.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hobbyzone.com/radio-related/servo-related/servos/standard/TACM0235.html" TargetMode="Externa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Shape 54"/>
          <p:cNvSpPr txBox="1"/>
          <p:nvPr>
            <p:ph type="ctrTitle"/>
          </p:nvPr>
        </p:nvSpPr>
        <p:spPr>
          <a:xfrm>
            <a:off x="1309175" y="3176854"/>
            <a:ext cx="35786399" cy="8758200"/>
          </a:xfrm>
          <a:prstGeom prst="rect">
            <a:avLst/>
          </a:prstGeom>
        </p:spPr>
        <p:txBody>
          <a:bodyPr anchorCtr="0" anchor="b" bIns="353500" lIns="353500" spcFirstLastPara="1" rIns="353500" wrap="square" tIns="353500">
            <a:noAutofit/>
          </a:bodyPr>
          <a:lstStyle/>
          <a:p>
            <a:pPr indent="0" lvl="0" marL="0">
              <a:spcBef>
                <a:spcPts val="0"/>
              </a:spcBef>
              <a:spcAft>
                <a:spcPts val="0"/>
              </a:spcAft>
              <a:buNone/>
            </a:pPr>
            <a:r>
              <a:rPr lang="en"/>
              <a:t>18 Rotor Heavy Lift Drone Copter Components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sp>
        <p:nvSpPr>
          <p:cNvPr id="385" name="Shape 385"/>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0">
              <a:spcBef>
                <a:spcPts val="0"/>
              </a:spcBef>
              <a:spcAft>
                <a:spcPts val="0"/>
              </a:spcAft>
              <a:buNone/>
            </a:pPr>
            <a:r>
              <a:rPr lang="en"/>
              <a:t>Schottky Diode with SOT227 package</a:t>
            </a:r>
            <a:endParaRPr/>
          </a:p>
        </p:txBody>
      </p:sp>
      <p:sp>
        <p:nvSpPr>
          <p:cNvPr id="386" name="Shape 386"/>
          <p:cNvSpPr txBox="1"/>
          <p:nvPr>
            <p:ph idx="1" type="body"/>
          </p:nvPr>
        </p:nvSpPr>
        <p:spPr>
          <a:xfrm>
            <a:off x="924735" y="17050663"/>
            <a:ext cx="36170700" cy="2443200"/>
          </a:xfrm>
          <a:prstGeom prst="rect">
            <a:avLst/>
          </a:prstGeom>
        </p:spPr>
        <p:txBody>
          <a:bodyPr anchorCtr="0" anchor="t" bIns="353500" lIns="353500" spcFirstLastPara="1" rIns="353500" wrap="square" tIns="353500">
            <a:noAutofit/>
          </a:bodyPr>
          <a:lstStyle/>
          <a:p>
            <a:pPr indent="0" lvl="0" marL="0">
              <a:spcBef>
                <a:spcPts val="0"/>
              </a:spcBef>
              <a:spcAft>
                <a:spcPts val="6200"/>
              </a:spcAft>
              <a:buNone/>
            </a:pPr>
            <a:r>
              <a:rPr lang="en" u="sng">
                <a:solidFill>
                  <a:schemeClr val="hlink"/>
                </a:solidFill>
                <a:hlinkClick r:id="rId3"/>
              </a:rPr>
              <a:t>http://www.digikey.com/catalog/en/partgroup/dss-series/14185</a:t>
            </a:r>
            <a:endParaRPr/>
          </a:p>
        </p:txBody>
      </p:sp>
      <p:pic>
        <p:nvPicPr>
          <p:cNvPr id="387" name="Shape 387"/>
          <p:cNvPicPr preferRelativeResize="0"/>
          <p:nvPr/>
        </p:nvPicPr>
        <p:blipFill>
          <a:blip r:embed="rId4">
            <a:alphaModFix/>
          </a:blip>
          <a:stretch>
            <a:fillRect/>
          </a:stretch>
        </p:blipFill>
        <p:spPr>
          <a:xfrm>
            <a:off x="10662015" y="4873360"/>
            <a:ext cx="12198882" cy="1219888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Shape 392"/>
          <p:cNvSpPr txBox="1"/>
          <p:nvPr>
            <p:ph type="title"/>
          </p:nvPr>
        </p:nvSpPr>
        <p:spPr>
          <a:xfrm>
            <a:off x="1309140" y="1898773"/>
            <a:ext cx="35786400" cy="2443200"/>
          </a:xfrm>
          <a:prstGeom prst="rect">
            <a:avLst/>
          </a:prstGeom>
        </p:spPr>
        <p:txBody>
          <a:bodyPr anchorCtr="0" anchor="t" bIns="353500" lIns="353500" spcFirstLastPara="1" rIns="353500" wrap="square" tIns="353500">
            <a:noAutofit/>
          </a:bodyPr>
          <a:lstStyle/>
          <a:p>
            <a:pPr indent="0" lvl="0" marL="0" rtl="0">
              <a:spcBef>
                <a:spcPts val="0"/>
              </a:spcBef>
              <a:spcAft>
                <a:spcPts val="0"/>
              </a:spcAft>
              <a:buNone/>
            </a:pPr>
            <a:r>
              <a:rPr lang="en"/>
              <a:t>ACS759 - Current Sensor Sensor Evaluation Board</a:t>
            </a:r>
            <a:endParaRPr/>
          </a:p>
        </p:txBody>
      </p:sp>
      <p:sp>
        <p:nvSpPr>
          <p:cNvPr id="393" name="Shape 393"/>
          <p:cNvSpPr txBox="1"/>
          <p:nvPr>
            <p:ph idx="1" type="body"/>
          </p:nvPr>
        </p:nvSpPr>
        <p:spPr>
          <a:xfrm>
            <a:off x="924735" y="17050663"/>
            <a:ext cx="36170700" cy="2443200"/>
          </a:xfrm>
          <a:prstGeom prst="rect">
            <a:avLst/>
          </a:prstGeom>
        </p:spPr>
        <p:txBody>
          <a:bodyPr anchorCtr="0" anchor="t" bIns="353500" lIns="353500" spcFirstLastPara="1" rIns="353500" wrap="square" tIns="353500">
            <a:noAutofit/>
          </a:bodyPr>
          <a:lstStyle/>
          <a:p>
            <a:pPr indent="0" lvl="0" marL="0" rtl="0">
              <a:spcBef>
                <a:spcPts val="0"/>
              </a:spcBef>
              <a:spcAft>
                <a:spcPts val="6200"/>
              </a:spcAft>
              <a:buNone/>
            </a:pPr>
            <a:r>
              <a:rPr lang="en" u="sng">
                <a:solidFill>
                  <a:schemeClr val="hlink"/>
                </a:solidFill>
                <a:hlinkClick r:id="rId3"/>
              </a:rPr>
              <a:t>http://www.digikey.com/product-detail/en/allegro-microsystems-llc/ASEK759ECB-200B-T-DK/620-1611-ND/</a:t>
            </a:r>
            <a:endParaRPr/>
          </a:p>
        </p:txBody>
      </p:sp>
      <p:pic>
        <p:nvPicPr>
          <p:cNvPr descr="ASEK759ECB-200B-T-DK.JPG" id="394" name="Shape 394"/>
          <p:cNvPicPr preferRelativeResize="0"/>
          <p:nvPr/>
        </p:nvPicPr>
        <p:blipFill>
          <a:blip r:embed="rId4">
            <a:alphaModFix/>
          </a:blip>
          <a:stretch>
            <a:fillRect/>
          </a:stretch>
        </p:blipFill>
        <p:spPr>
          <a:xfrm>
            <a:off x="12541050" y="5349801"/>
            <a:ext cx="11262850" cy="11262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8" name="Shape 398"/>
        <p:cNvGrpSpPr/>
        <p:nvPr/>
      </p:nvGrpSpPr>
      <p:grpSpPr>
        <a:xfrm>
          <a:off x="0" y="0"/>
          <a:ext cx="0" cy="0"/>
          <a:chOff x="0" y="0"/>
          <a:chExt cx="0" cy="0"/>
        </a:xfrm>
      </p:grpSpPr>
      <p:sp>
        <p:nvSpPr>
          <p:cNvPr id="399" name="Shape 399"/>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101600" rtl="0">
              <a:lnSpc>
                <a:spcPct val="115000"/>
              </a:lnSpc>
              <a:spcBef>
                <a:spcPts val="0"/>
              </a:spcBef>
              <a:spcAft>
                <a:spcPts val="0"/>
              </a:spcAft>
              <a:buClr>
                <a:schemeClr val="dk1"/>
              </a:buClr>
              <a:buSzPts val="4300"/>
              <a:buFont typeface="Arial"/>
              <a:buNone/>
            </a:pPr>
            <a:r>
              <a:rPr lang="en" sz="13900">
                <a:solidFill>
                  <a:srgbClr val="000000"/>
                </a:solidFill>
                <a:highlight>
                  <a:srgbClr val="FFFFFF"/>
                </a:highlight>
                <a:latin typeface="Verdana"/>
                <a:ea typeface="Verdana"/>
                <a:cs typeface="Verdana"/>
                <a:sym typeface="Verdana"/>
              </a:rPr>
              <a:t>Turnigy nano-tech 5000mah 6S 45~90C Lipo Pack</a:t>
            </a:r>
            <a:endParaRPr sz="13900">
              <a:solidFill>
                <a:srgbClr val="000000"/>
              </a:solidFill>
              <a:highlight>
                <a:srgbClr val="FFFFFF"/>
              </a:highlight>
              <a:latin typeface="Verdana"/>
              <a:ea typeface="Verdana"/>
              <a:cs typeface="Verdana"/>
              <a:sym typeface="Verdana"/>
            </a:endParaRPr>
          </a:p>
          <a:p>
            <a:pPr indent="0" lvl="0" marL="0">
              <a:spcBef>
                <a:spcPts val="1900"/>
              </a:spcBef>
              <a:spcAft>
                <a:spcPts val="0"/>
              </a:spcAft>
              <a:buNone/>
            </a:pPr>
            <a:r>
              <a:t/>
            </a:r>
            <a:endParaRPr/>
          </a:p>
        </p:txBody>
      </p:sp>
      <p:sp>
        <p:nvSpPr>
          <p:cNvPr id="400" name="Shape 400"/>
          <p:cNvSpPr txBox="1"/>
          <p:nvPr>
            <p:ph idx="1" type="body"/>
          </p:nvPr>
        </p:nvSpPr>
        <p:spPr>
          <a:xfrm>
            <a:off x="0" y="19106581"/>
            <a:ext cx="37095600" cy="2838600"/>
          </a:xfrm>
          <a:prstGeom prst="rect">
            <a:avLst/>
          </a:prstGeom>
        </p:spPr>
        <p:txBody>
          <a:bodyPr anchorCtr="0" anchor="t" bIns="353500" lIns="353500" spcFirstLastPara="1" rIns="353500" wrap="square" tIns="353500">
            <a:noAutofit/>
          </a:bodyPr>
          <a:lstStyle/>
          <a:p>
            <a:pPr indent="0" lvl="0" marL="0">
              <a:spcBef>
                <a:spcPts val="0"/>
              </a:spcBef>
              <a:spcAft>
                <a:spcPts val="6200"/>
              </a:spcAft>
              <a:buNone/>
            </a:pPr>
            <a:r>
              <a:rPr lang="en"/>
              <a:t>http://www.hobbyking.com/hobbyking/store/__14616__Turnigy_nano_tech_5000mah_6S_45_90C_Lipo_Pack.html</a:t>
            </a:r>
            <a:endParaRPr/>
          </a:p>
        </p:txBody>
      </p:sp>
      <p:pic>
        <p:nvPicPr>
          <p:cNvPr id="401" name="Shape 401"/>
          <p:cNvPicPr preferRelativeResize="0"/>
          <p:nvPr/>
        </p:nvPicPr>
        <p:blipFill>
          <a:blip r:embed="rId3">
            <a:alphaModFix/>
          </a:blip>
          <a:stretch>
            <a:fillRect/>
          </a:stretch>
        </p:blipFill>
        <p:spPr>
          <a:xfrm>
            <a:off x="7900988" y="6479840"/>
            <a:ext cx="17221199" cy="11887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5" name="Shape 405"/>
        <p:cNvGrpSpPr/>
        <p:nvPr/>
      </p:nvGrpSpPr>
      <p:grpSpPr>
        <a:xfrm>
          <a:off x="0" y="0"/>
          <a:ext cx="0" cy="0"/>
          <a:chOff x="0" y="0"/>
          <a:chExt cx="0" cy="0"/>
        </a:xfrm>
      </p:grpSpPr>
      <p:sp>
        <p:nvSpPr>
          <p:cNvPr id="406" name="Shape 406"/>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101600" rtl="0">
              <a:lnSpc>
                <a:spcPct val="115000"/>
              </a:lnSpc>
              <a:spcBef>
                <a:spcPts val="0"/>
              </a:spcBef>
              <a:spcAft>
                <a:spcPts val="0"/>
              </a:spcAft>
              <a:buNone/>
            </a:pPr>
            <a:r>
              <a:rPr lang="en" sz="13900">
                <a:solidFill>
                  <a:srgbClr val="000000"/>
                </a:solidFill>
                <a:highlight>
                  <a:srgbClr val="FFFFFF"/>
                </a:highlight>
                <a:latin typeface="Verdana"/>
                <a:ea typeface="Verdana"/>
                <a:cs typeface="Verdana"/>
                <a:sym typeface="Verdana"/>
              </a:rPr>
              <a:t>RotorStar 120A HV (4~14S) Brushless Speed Controller (OPTO)</a:t>
            </a:r>
            <a:endParaRPr sz="13900">
              <a:solidFill>
                <a:srgbClr val="000000"/>
              </a:solidFill>
              <a:highlight>
                <a:srgbClr val="FFFFFF"/>
              </a:highlight>
              <a:latin typeface="Verdana"/>
              <a:ea typeface="Verdana"/>
              <a:cs typeface="Verdana"/>
              <a:sym typeface="Verdana"/>
            </a:endParaRPr>
          </a:p>
          <a:p>
            <a:pPr indent="0" lvl="0" marL="0" rtl="0">
              <a:lnSpc>
                <a:spcPct val="0"/>
              </a:lnSpc>
              <a:spcBef>
                <a:spcPts val="1900"/>
              </a:spcBef>
              <a:spcAft>
                <a:spcPts val="0"/>
              </a:spcAft>
              <a:buNone/>
            </a:pPr>
            <a:r>
              <a:t/>
            </a:r>
            <a:endParaRPr sz="13900">
              <a:solidFill>
                <a:srgbClr val="000000"/>
              </a:solidFill>
              <a:highlight>
                <a:srgbClr val="FFFFFF"/>
              </a:highlight>
              <a:latin typeface="Verdana"/>
              <a:ea typeface="Verdana"/>
              <a:cs typeface="Verdana"/>
              <a:sym typeface="Verdana"/>
            </a:endParaRPr>
          </a:p>
          <a:p>
            <a:pPr indent="0" lvl="0" marL="0">
              <a:spcBef>
                <a:spcPts val="0"/>
              </a:spcBef>
              <a:spcAft>
                <a:spcPts val="0"/>
              </a:spcAft>
              <a:buNone/>
            </a:pPr>
            <a:r>
              <a:t/>
            </a:r>
            <a:endParaRPr/>
          </a:p>
        </p:txBody>
      </p:sp>
      <p:sp>
        <p:nvSpPr>
          <p:cNvPr id="407" name="Shape 407"/>
          <p:cNvSpPr txBox="1"/>
          <p:nvPr>
            <p:ph idx="1" type="body"/>
          </p:nvPr>
        </p:nvSpPr>
        <p:spPr>
          <a:xfrm flipH="1">
            <a:off x="924856" y="19493950"/>
            <a:ext cx="36170700" cy="2140800"/>
          </a:xfrm>
          <a:prstGeom prst="rect">
            <a:avLst/>
          </a:prstGeom>
        </p:spPr>
        <p:txBody>
          <a:bodyPr anchorCtr="0" anchor="t" bIns="353500" lIns="353500" spcFirstLastPara="1" rIns="353500" wrap="square" tIns="353500">
            <a:noAutofit/>
          </a:bodyPr>
          <a:lstStyle/>
          <a:p>
            <a:pPr indent="0" lvl="0" marL="0">
              <a:spcBef>
                <a:spcPts val="0"/>
              </a:spcBef>
              <a:spcAft>
                <a:spcPts val="6200"/>
              </a:spcAft>
              <a:buNone/>
            </a:pPr>
            <a:r>
              <a:rPr lang="en" u="sng">
                <a:solidFill>
                  <a:schemeClr val="hlink"/>
                </a:solidFill>
                <a:hlinkClick r:id="rId3"/>
              </a:rPr>
              <a:t>http://www.hobbyking.com/hobbyking/store/__55384__RotorStar_120A_HV_4_14S_Brushless_Speed_Controller_OPTO_.html</a:t>
            </a:r>
            <a:endParaRPr/>
          </a:p>
        </p:txBody>
      </p:sp>
      <p:pic>
        <p:nvPicPr>
          <p:cNvPr id="408" name="Shape 408"/>
          <p:cNvPicPr preferRelativeResize="0"/>
          <p:nvPr/>
        </p:nvPicPr>
        <p:blipFill rotWithShape="1">
          <a:blip r:embed="rId4">
            <a:alphaModFix/>
          </a:blip>
          <a:srcRect b="0" l="0" r="0" t="11480"/>
          <a:stretch/>
        </p:blipFill>
        <p:spPr>
          <a:xfrm>
            <a:off x="7520250" y="7344701"/>
            <a:ext cx="17221200" cy="11170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Shape 413"/>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101600" rtl="0">
              <a:lnSpc>
                <a:spcPct val="115000"/>
              </a:lnSpc>
              <a:spcBef>
                <a:spcPts val="0"/>
              </a:spcBef>
              <a:spcAft>
                <a:spcPts val="0"/>
              </a:spcAft>
              <a:buNone/>
            </a:pPr>
            <a:r>
              <a:rPr lang="en" sz="13900">
                <a:solidFill>
                  <a:srgbClr val="000000"/>
                </a:solidFill>
                <a:highlight>
                  <a:srgbClr val="FFFFFF"/>
                </a:highlight>
                <a:latin typeface="Verdana"/>
                <a:ea typeface="Verdana"/>
                <a:cs typeface="Verdana"/>
                <a:sym typeface="Verdana"/>
              </a:rPr>
              <a:t>Turnigy Multistar 4830-480Kv 22Pole Multi-Rotor Outrunner</a:t>
            </a:r>
            <a:endParaRPr sz="13900">
              <a:solidFill>
                <a:srgbClr val="000000"/>
              </a:solidFill>
              <a:highlight>
                <a:srgbClr val="FFFFFF"/>
              </a:highlight>
              <a:latin typeface="Verdana"/>
              <a:ea typeface="Verdana"/>
              <a:cs typeface="Verdana"/>
              <a:sym typeface="Verdana"/>
            </a:endParaRPr>
          </a:p>
          <a:p>
            <a:pPr indent="0" lvl="0" marL="0" rtl="0">
              <a:lnSpc>
                <a:spcPct val="0"/>
              </a:lnSpc>
              <a:spcBef>
                <a:spcPts val="1900"/>
              </a:spcBef>
              <a:spcAft>
                <a:spcPts val="0"/>
              </a:spcAft>
              <a:buNone/>
            </a:pPr>
            <a:r>
              <a:t/>
            </a:r>
            <a:endParaRPr sz="13900">
              <a:solidFill>
                <a:srgbClr val="000000"/>
              </a:solidFill>
              <a:highlight>
                <a:srgbClr val="FFFFFF"/>
              </a:highlight>
              <a:latin typeface="Verdana"/>
              <a:ea typeface="Verdana"/>
              <a:cs typeface="Verdana"/>
              <a:sym typeface="Verdana"/>
            </a:endParaRPr>
          </a:p>
          <a:p>
            <a:pPr indent="0" lvl="0" marL="0">
              <a:spcBef>
                <a:spcPts val="0"/>
              </a:spcBef>
              <a:spcAft>
                <a:spcPts val="0"/>
              </a:spcAft>
              <a:buNone/>
            </a:pPr>
            <a:r>
              <a:t/>
            </a:r>
            <a:endParaRPr/>
          </a:p>
        </p:txBody>
      </p:sp>
      <p:sp>
        <p:nvSpPr>
          <p:cNvPr id="414" name="Shape 414"/>
          <p:cNvSpPr txBox="1"/>
          <p:nvPr>
            <p:ph idx="1" type="body"/>
          </p:nvPr>
        </p:nvSpPr>
        <p:spPr>
          <a:xfrm>
            <a:off x="380835" y="19147991"/>
            <a:ext cx="36715201" cy="2797500"/>
          </a:xfrm>
          <a:prstGeom prst="rect">
            <a:avLst/>
          </a:prstGeom>
        </p:spPr>
        <p:txBody>
          <a:bodyPr anchorCtr="0" anchor="t" bIns="353500" lIns="353500" spcFirstLastPara="1" rIns="353500" wrap="square" tIns="353500">
            <a:noAutofit/>
          </a:bodyPr>
          <a:lstStyle/>
          <a:p>
            <a:pPr indent="0" lvl="0" marL="0">
              <a:spcBef>
                <a:spcPts val="0"/>
              </a:spcBef>
              <a:spcAft>
                <a:spcPts val="6200"/>
              </a:spcAft>
              <a:buNone/>
            </a:pPr>
            <a:r>
              <a:rPr lang="en" u="sng">
                <a:solidFill>
                  <a:schemeClr val="hlink"/>
                </a:solidFill>
                <a:hlinkClick r:id="rId3"/>
              </a:rPr>
              <a:t>http://www.hobbyking.com/hobbyking/store/__26961__Turnigy_Multistar_4830_480Kv_22Pole_Multi_Rotor_Outrunner.html</a:t>
            </a:r>
            <a:endParaRPr/>
          </a:p>
        </p:txBody>
      </p:sp>
      <p:pic>
        <p:nvPicPr>
          <p:cNvPr id="415" name="Shape 415"/>
          <p:cNvPicPr preferRelativeResize="0"/>
          <p:nvPr/>
        </p:nvPicPr>
        <p:blipFill rotWithShape="1">
          <a:blip r:embed="rId4">
            <a:alphaModFix/>
          </a:blip>
          <a:srcRect b="0" l="0" r="0" t="8045"/>
          <a:stretch/>
        </p:blipFill>
        <p:spPr>
          <a:xfrm>
            <a:off x="7901000" y="7088201"/>
            <a:ext cx="17221175" cy="11603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9" name="Shape 419"/>
        <p:cNvGrpSpPr/>
        <p:nvPr/>
      </p:nvGrpSpPr>
      <p:grpSpPr>
        <a:xfrm>
          <a:off x="0" y="0"/>
          <a:ext cx="0" cy="0"/>
          <a:chOff x="0" y="0"/>
          <a:chExt cx="0" cy="0"/>
        </a:xfrm>
      </p:grpSpPr>
      <p:sp>
        <p:nvSpPr>
          <p:cNvPr id="420" name="Shape 420"/>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0">
              <a:spcBef>
                <a:spcPts val="0"/>
              </a:spcBef>
              <a:spcAft>
                <a:spcPts val="0"/>
              </a:spcAft>
              <a:buNone/>
            </a:pPr>
            <a:r>
              <a:rPr lang="en" sz="13900">
                <a:highlight>
                  <a:srgbClr val="FFFFFF"/>
                </a:highlight>
                <a:latin typeface="Verdana"/>
                <a:ea typeface="Verdana"/>
                <a:cs typeface="Verdana"/>
                <a:sym typeface="Verdana"/>
              </a:rPr>
              <a:t>16x5.5 Carbon fiber propellers </a:t>
            </a:r>
            <a:endParaRPr sz="13900"/>
          </a:p>
        </p:txBody>
      </p:sp>
      <p:sp>
        <p:nvSpPr>
          <p:cNvPr id="421" name="Shape 421"/>
          <p:cNvSpPr txBox="1"/>
          <p:nvPr>
            <p:ph idx="1" type="body"/>
          </p:nvPr>
        </p:nvSpPr>
        <p:spPr>
          <a:xfrm>
            <a:off x="547680" y="18318341"/>
            <a:ext cx="35786399" cy="2543100"/>
          </a:xfrm>
          <a:prstGeom prst="rect">
            <a:avLst/>
          </a:prstGeom>
        </p:spPr>
        <p:txBody>
          <a:bodyPr anchorCtr="0" anchor="t" bIns="353500" lIns="353500" spcFirstLastPara="1" rIns="353500" wrap="square" tIns="353500">
            <a:noAutofit/>
          </a:bodyPr>
          <a:lstStyle/>
          <a:p>
            <a:pPr indent="0" lvl="0" marL="0">
              <a:spcBef>
                <a:spcPts val="0"/>
              </a:spcBef>
              <a:spcAft>
                <a:spcPts val="6200"/>
              </a:spcAft>
              <a:buNone/>
            </a:pPr>
            <a:r>
              <a:rPr lang="en" u="sng">
                <a:solidFill>
                  <a:schemeClr val="hlink"/>
                </a:solidFill>
                <a:hlinkClick r:id="rId3"/>
              </a:rPr>
              <a:t>http://www.hobbyking.com/hobbyking/store/__39781__16x5_5_Carbon_fiber_propellers_to_suit_the_DJI_S800_Hexacopters_1_pair_of_L_H_and_R_H_rotation_.html</a:t>
            </a:r>
            <a:endParaRPr/>
          </a:p>
        </p:txBody>
      </p:sp>
      <p:pic>
        <p:nvPicPr>
          <p:cNvPr id="422" name="Shape 422"/>
          <p:cNvPicPr preferRelativeResize="0"/>
          <p:nvPr/>
        </p:nvPicPr>
        <p:blipFill>
          <a:blip r:embed="rId4">
            <a:alphaModFix/>
          </a:blip>
          <a:stretch>
            <a:fillRect/>
          </a:stretch>
        </p:blipFill>
        <p:spPr>
          <a:xfrm>
            <a:off x="7900988" y="4342000"/>
            <a:ext cx="17221199" cy="1261871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6" name="Shape 426"/>
        <p:cNvGrpSpPr/>
        <p:nvPr/>
      </p:nvGrpSpPr>
      <p:grpSpPr>
        <a:xfrm>
          <a:off x="0" y="0"/>
          <a:ext cx="0" cy="0"/>
          <a:chOff x="0" y="0"/>
          <a:chExt cx="0" cy="0"/>
        </a:xfrm>
      </p:grpSpPr>
      <p:sp>
        <p:nvSpPr>
          <p:cNvPr id="427" name="Shape 427"/>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0">
              <a:spcBef>
                <a:spcPts val="0"/>
              </a:spcBef>
              <a:spcAft>
                <a:spcPts val="0"/>
              </a:spcAft>
              <a:buNone/>
            </a:pPr>
            <a:r>
              <a:rPr lang="en"/>
              <a:t>Hobbywing X-Rotor ESC - 40amp</a:t>
            </a:r>
            <a:endParaRPr/>
          </a:p>
        </p:txBody>
      </p:sp>
      <p:sp>
        <p:nvSpPr>
          <p:cNvPr id="428" name="Shape 428"/>
          <p:cNvSpPr txBox="1"/>
          <p:nvPr>
            <p:ph idx="1" type="body"/>
          </p:nvPr>
        </p:nvSpPr>
        <p:spPr>
          <a:xfrm>
            <a:off x="707175" y="18650659"/>
            <a:ext cx="35463899" cy="3294600"/>
          </a:xfrm>
          <a:prstGeom prst="rect">
            <a:avLst/>
          </a:prstGeom>
        </p:spPr>
        <p:txBody>
          <a:bodyPr anchorCtr="0" anchor="t" bIns="353500" lIns="353500" spcFirstLastPara="1" rIns="353500" wrap="square" tIns="353500">
            <a:noAutofit/>
          </a:bodyPr>
          <a:lstStyle/>
          <a:p>
            <a:pPr indent="0" lvl="0" marL="0">
              <a:spcBef>
                <a:spcPts val="0"/>
              </a:spcBef>
              <a:spcAft>
                <a:spcPts val="6200"/>
              </a:spcAft>
              <a:buNone/>
            </a:pPr>
            <a:r>
              <a:rPr lang="en" u="sng">
                <a:solidFill>
                  <a:schemeClr val="hlink"/>
                </a:solidFill>
                <a:hlinkClick r:id="rId3"/>
              </a:rPr>
              <a:t>http://www.hobbyking.com/hobbyking/store/__73080__Hobbywing_X_Rotor_ESC_40amp.html</a:t>
            </a:r>
            <a:endParaRPr/>
          </a:p>
        </p:txBody>
      </p:sp>
      <p:pic>
        <p:nvPicPr>
          <p:cNvPr id="429" name="Shape 429"/>
          <p:cNvPicPr preferRelativeResize="0"/>
          <p:nvPr/>
        </p:nvPicPr>
        <p:blipFill>
          <a:blip r:embed="rId4">
            <a:alphaModFix/>
          </a:blip>
          <a:stretch>
            <a:fillRect/>
          </a:stretch>
        </p:blipFill>
        <p:spPr>
          <a:xfrm>
            <a:off x="8172938" y="4663440"/>
            <a:ext cx="17221199" cy="1261871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3" name="Shape 433"/>
        <p:cNvGrpSpPr/>
        <p:nvPr/>
      </p:nvGrpSpPr>
      <p:grpSpPr>
        <a:xfrm>
          <a:off x="0" y="0"/>
          <a:ext cx="0" cy="0"/>
          <a:chOff x="0" y="0"/>
          <a:chExt cx="0" cy="0"/>
        </a:xfrm>
      </p:grpSpPr>
      <p:sp>
        <p:nvSpPr>
          <p:cNvPr id="434" name="Shape 434"/>
          <p:cNvSpPr txBox="1"/>
          <p:nvPr>
            <p:ph type="title"/>
          </p:nvPr>
        </p:nvSpPr>
        <p:spPr>
          <a:xfrm>
            <a:off x="1309140" y="1898773"/>
            <a:ext cx="35786400" cy="2443200"/>
          </a:xfrm>
          <a:prstGeom prst="rect">
            <a:avLst/>
          </a:prstGeom>
        </p:spPr>
        <p:txBody>
          <a:bodyPr anchorCtr="0" anchor="t" bIns="353500" lIns="353500" spcFirstLastPara="1" rIns="353500" wrap="square" tIns="353500">
            <a:noAutofit/>
          </a:bodyPr>
          <a:lstStyle/>
          <a:p>
            <a:pPr indent="0" lvl="0" marL="101600" rtl="0">
              <a:lnSpc>
                <a:spcPct val="115000"/>
              </a:lnSpc>
              <a:spcBef>
                <a:spcPts val="0"/>
              </a:spcBef>
              <a:spcAft>
                <a:spcPts val="0"/>
              </a:spcAft>
              <a:buNone/>
            </a:pPr>
            <a:r>
              <a:rPr lang="en" sz="13900">
                <a:solidFill>
                  <a:srgbClr val="000000"/>
                </a:solidFill>
                <a:highlight>
                  <a:srgbClr val="FFFFFF"/>
                </a:highlight>
                <a:latin typeface="Verdana"/>
                <a:ea typeface="Verdana"/>
                <a:cs typeface="Verdana"/>
                <a:sym typeface="Verdana"/>
              </a:rPr>
              <a:t>Turnigy Multistar 4830-480Kv Replacements?</a:t>
            </a:r>
            <a:endParaRPr sz="13900">
              <a:solidFill>
                <a:srgbClr val="000000"/>
              </a:solidFill>
              <a:highlight>
                <a:srgbClr val="FFFFFF"/>
              </a:highlight>
              <a:latin typeface="Verdana"/>
              <a:ea typeface="Verdana"/>
              <a:cs typeface="Verdana"/>
              <a:sym typeface="Verdana"/>
            </a:endParaRPr>
          </a:p>
          <a:p>
            <a:pPr indent="0" lvl="0" marL="0" rtl="0">
              <a:lnSpc>
                <a:spcPct val="0"/>
              </a:lnSpc>
              <a:spcBef>
                <a:spcPts val="1900"/>
              </a:spcBef>
              <a:spcAft>
                <a:spcPts val="0"/>
              </a:spcAft>
              <a:buNone/>
            </a:pPr>
            <a:r>
              <a:t/>
            </a:r>
            <a:endParaRPr sz="13900">
              <a:solidFill>
                <a:srgbClr val="000000"/>
              </a:solidFill>
              <a:highlight>
                <a:srgbClr val="FFFFFF"/>
              </a:highlight>
              <a:latin typeface="Verdana"/>
              <a:ea typeface="Verdana"/>
              <a:cs typeface="Verdana"/>
              <a:sym typeface="Verdana"/>
            </a:endParaRPr>
          </a:p>
          <a:p>
            <a:pPr indent="0" lvl="0" marL="0" rtl="0">
              <a:spcBef>
                <a:spcPts val="0"/>
              </a:spcBef>
              <a:spcAft>
                <a:spcPts val="0"/>
              </a:spcAft>
              <a:buNone/>
            </a:pPr>
            <a:r>
              <a:t/>
            </a:r>
            <a:endParaRPr/>
          </a:p>
        </p:txBody>
      </p:sp>
      <p:sp>
        <p:nvSpPr>
          <p:cNvPr id="435" name="Shape 435"/>
          <p:cNvSpPr txBox="1"/>
          <p:nvPr>
            <p:ph idx="1" type="body"/>
          </p:nvPr>
        </p:nvSpPr>
        <p:spPr>
          <a:xfrm>
            <a:off x="380825" y="7618025"/>
            <a:ext cx="14386200" cy="14327400"/>
          </a:xfrm>
          <a:prstGeom prst="rect">
            <a:avLst/>
          </a:prstGeom>
        </p:spPr>
        <p:txBody>
          <a:bodyPr anchorCtr="0" anchor="t" bIns="353500" lIns="353500" spcFirstLastPara="1" rIns="353500" wrap="square" tIns="353500">
            <a:noAutofit/>
          </a:bodyPr>
          <a:lstStyle/>
          <a:p>
            <a:pPr indent="0" lvl="0" marL="0" rtl="0">
              <a:spcBef>
                <a:spcPts val="0"/>
              </a:spcBef>
              <a:spcAft>
                <a:spcPts val="0"/>
              </a:spcAft>
              <a:buNone/>
            </a:pPr>
            <a:r>
              <a:rPr lang="en"/>
              <a:t>T-Motor MN4014-KV400</a:t>
            </a:r>
            <a:endParaRPr sz="4800"/>
          </a:p>
          <a:p>
            <a:pPr indent="-533400" lvl="0" marL="457200" rtl="0">
              <a:spcBef>
                <a:spcPts val="6200"/>
              </a:spcBef>
              <a:spcAft>
                <a:spcPts val="0"/>
              </a:spcAft>
              <a:buSzPts val="4800"/>
              <a:buChar char="●"/>
            </a:pPr>
            <a:r>
              <a:rPr lang="en" sz="4800" u="sng">
                <a:solidFill>
                  <a:schemeClr val="hlink"/>
                </a:solidFill>
                <a:hlinkClick r:id="rId3"/>
              </a:rPr>
              <a:t>http://www.hobbypartz.com/02p-motor-819-mn4014-kv400.html</a:t>
            </a:r>
            <a:endParaRPr sz="4800"/>
          </a:p>
          <a:p>
            <a:pPr indent="-533400" lvl="0" marL="457200" rtl="0">
              <a:spcBef>
                <a:spcPts val="0"/>
              </a:spcBef>
              <a:spcAft>
                <a:spcPts val="0"/>
              </a:spcAft>
              <a:buSzPts val="4800"/>
              <a:buChar char="●"/>
            </a:pPr>
            <a:r>
              <a:rPr lang="en" sz="4800"/>
              <a:t>Quite similar?  Little bigger</a:t>
            </a:r>
            <a:endParaRPr sz="4800"/>
          </a:p>
          <a:p>
            <a:pPr indent="0" lvl="0" marL="0" rtl="0">
              <a:spcBef>
                <a:spcPts val="6200"/>
              </a:spcBef>
              <a:spcAft>
                <a:spcPts val="0"/>
              </a:spcAft>
              <a:buNone/>
            </a:pPr>
            <a:r>
              <a:rPr lang="en" sz="4800"/>
              <a:t>Other T-motor types</a:t>
            </a:r>
            <a:endParaRPr sz="4800"/>
          </a:p>
          <a:p>
            <a:pPr indent="-533400" lvl="0" marL="457200" rtl="0">
              <a:spcBef>
                <a:spcPts val="6200"/>
              </a:spcBef>
              <a:spcAft>
                <a:spcPts val="0"/>
              </a:spcAft>
              <a:buSzPts val="4800"/>
              <a:buChar char="●"/>
            </a:pPr>
            <a:r>
              <a:rPr lang="en" sz="4800" u="sng">
                <a:solidFill>
                  <a:schemeClr val="hlink"/>
                </a:solidFill>
                <a:hlinkClick r:id="rId4"/>
              </a:rPr>
              <a:t>http://www.rctigermotor.com/html/products/t-motor/Professional/</a:t>
            </a:r>
            <a:endParaRPr sz="4800"/>
          </a:p>
          <a:p>
            <a:pPr indent="-533400" lvl="0" marL="457200" rtl="0">
              <a:spcBef>
                <a:spcPts val="0"/>
              </a:spcBef>
              <a:spcAft>
                <a:spcPts val="0"/>
              </a:spcAft>
              <a:buSzPts val="4800"/>
              <a:buChar char="●"/>
            </a:pPr>
            <a:r>
              <a:rPr lang="en" sz="4800" u="sng">
                <a:solidFill>
                  <a:schemeClr val="hlink"/>
                </a:solidFill>
                <a:hlinkClick r:id="rId5"/>
              </a:rPr>
              <a:t>http://www.rctigermotor.com/html/products/t-motor/Navigator/</a:t>
            </a:r>
            <a:endParaRPr sz="4800"/>
          </a:p>
        </p:txBody>
      </p:sp>
      <p:sp>
        <p:nvSpPr>
          <p:cNvPr id="436" name="Shape 436"/>
          <p:cNvSpPr txBox="1"/>
          <p:nvPr>
            <p:ph idx="1" type="body"/>
          </p:nvPr>
        </p:nvSpPr>
        <p:spPr>
          <a:xfrm>
            <a:off x="15974250" y="7618025"/>
            <a:ext cx="14386200" cy="14327400"/>
          </a:xfrm>
          <a:prstGeom prst="rect">
            <a:avLst/>
          </a:prstGeom>
        </p:spPr>
        <p:txBody>
          <a:bodyPr anchorCtr="0" anchor="t" bIns="353500" lIns="353500" spcFirstLastPara="1" rIns="353500" wrap="square" tIns="353500">
            <a:noAutofit/>
          </a:bodyPr>
          <a:lstStyle/>
          <a:p>
            <a:pPr indent="0" lvl="0" marL="0" rtl="0">
              <a:spcBef>
                <a:spcPts val="0"/>
              </a:spcBef>
              <a:spcAft>
                <a:spcPts val="0"/>
              </a:spcAft>
              <a:buNone/>
            </a:pPr>
            <a:r>
              <a:rPr lang="en"/>
              <a:t>T-Motor MN5212</a:t>
            </a:r>
            <a:endParaRPr/>
          </a:p>
          <a:p>
            <a:pPr indent="0" lvl="0" marL="0" rtl="0">
              <a:lnSpc>
                <a:spcPct val="100000"/>
              </a:lnSpc>
              <a:spcBef>
                <a:spcPts val="6200"/>
              </a:spcBef>
              <a:spcAft>
                <a:spcPts val="0"/>
              </a:spcAft>
              <a:buClr>
                <a:schemeClr val="dk1"/>
              </a:buClr>
              <a:buSzPts val="1100"/>
              <a:buFont typeface="Arial"/>
              <a:buNone/>
            </a:pPr>
            <a:r>
              <a:rPr lang="en"/>
              <a:t>Specifications:</a:t>
            </a:r>
            <a:endParaRPr/>
          </a:p>
          <a:p>
            <a:pPr indent="0" lvl="0" marL="0" rtl="0">
              <a:lnSpc>
                <a:spcPct val="100000"/>
              </a:lnSpc>
              <a:spcBef>
                <a:spcPts val="0"/>
              </a:spcBef>
              <a:spcAft>
                <a:spcPts val="0"/>
              </a:spcAft>
              <a:buClr>
                <a:schemeClr val="dk1"/>
              </a:buClr>
              <a:buSzPts val="1100"/>
              <a:buFont typeface="Arial"/>
              <a:buNone/>
            </a:pPr>
            <a:r>
              <a:rPr lang="en" sz="2400"/>
              <a:t>KV...................................................................................340</a:t>
            </a:r>
            <a:endParaRPr sz="2400"/>
          </a:p>
          <a:p>
            <a:pPr indent="0" lvl="0" marL="0" rtl="0">
              <a:lnSpc>
                <a:spcPct val="100000"/>
              </a:lnSpc>
              <a:spcBef>
                <a:spcPts val="0"/>
              </a:spcBef>
              <a:spcAft>
                <a:spcPts val="0"/>
              </a:spcAft>
              <a:buClr>
                <a:schemeClr val="dk1"/>
              </a:buClr>
              <a:buSzPts val="1100"/>
              <a:buFont typeface="Arial"/>
              <a:buNone/>
            </a:pPr>
            <a:r>
              <a:rPr lang="en" sz="2400"/>
              <a:t>Configu ration..............................................................24N22P</a:t>
            </a:r>
            <a:endParaRPr sz="2400"/>
          </a:p>
          <a:p>
            <a:pPr indent="0" lvl="0" marL="0" rtl="0">
              <a:lnSpc>
                <a:spcPct val="100000"/>
              </a:lnSpc>
              <a:spcBef>
                <a:spcPts val="0"/>
              </a:spcBef>
              <a:spcAft>
                <a:spcPts val="0"/>
              </a:spcAft>
              <a:buClr>
                <a:schemeClr val="dk1"/>
              </a:buClr>
              <a:buSzPts val="1100"/>
              <a:buFont typeface="Arial"/>
              <a:buNone/>
            </a:pPr>
            <a:r>
              <a:rPr lang="en" sz="2400"/>
              <a:t>Stator Diameter..............................................................52mm</a:t>
            </a:r>
            <a:endParaRPr sz="2400"/>
          </a:p>
          <a:p>
            <a:pPr indent="0" lvl="0" marL="0" rtl="0">
              <a:lnSpc>
                <a:spcPct val="100000"/>
              </a:lnSpc>
              <a:spcBef>
                <a:spcPts val="0"/>
              </a:spcBef>
              <a:spcAft>
                <a:spcPts val="0"/>
              </a:spcAft>
              <a:buClr>
                <a:schemeClr val="dk1"/>
              </a:buClr>
              <a:buSzPts val="1100"/>
              <a:buFont typeface="Arial"/>
              <a:buNone/>
            </a:pPr>
            <a:r>
              <a:rPr lang="en" sz="2400"/>
              <a:t>Stator Length.................................................................12mm</a:t>
            </a:r>
            <a:endParaRPr sz="2400"/>
          </a:p>
          <a:p>
            <a:pPr indent="0" lvl="0" marL="0" rtl="0">
              <a:lnSpc>
                <a:spcPct val="100000"/>
              </a:lnSpc>
              <a:spcBef>
                <a:spcPts val="0"/>
              </a:spcBef>
              <a:spcAft>
                <a:spcPts val="0"/>
              </a:spcAft>
              <a:buClr>
                <a:schemeClr val="dk1"/>
              </a:buClr>
              <a:buSzPts val="1100"/>
              <a:buFont typeface="Arial"/>
              <a:buNone/>
            </a:pPr>
            <a:r>
              <a:rPr lang="en" sz="2400"/>
              <a:t>Shaft Diameter.................................................................4mm</a:t>
            </a:r>
            <a:endParaRPr sz="2400"/>
          </a:p>
          <a:p>
            <a:pPr indent="0" lvl="0" marL="0" rtl="0">
              <a:lnSpc>
                <a:spcPct val="100000"/>
              </a:lnSpc>
              <a:spcBef>
                <a:spcPts val="0"/>
              </a:spcBef>
              <a:spcAft>
                <a:spcPts val="0"/>
              </a:spcAft>
              <a:buClr>
                <a:schemeClr val="dk1"/>
              </a:buClr>
              <a:buSzPts val="1100"/>
              <a:buFont typeface="Arial"/>
              <a:buNone/>
            </a:pPr>
            <a:r>
              <a:rPr lang="en" sz="2400"/>
              <a:t>Motor Dimensions(Dia.*Len)..................................Φ59×33.5mm</a:t>
            </a:r>
            <a:endParaRPr sz="2400"/>
          </a:p>
          <a:p>
            <a:pPr indent="0" lvl="0" marL="0" rtl="0">
              <a:lnSpc>
                <a:spcPct val="100000"/>
              </a:lnSpc>
              <a:spcBef>
                <a:spcPts val="0"/>
              </a:spcBef>
              <a:spcAft>
                <a:spcPts val="0"/>
              </a:spcAft>
              <a:buClr>
                <a:schemeClr val="dk1"/>
              </a:buClr>
              <a:buSzPts val="1100"/>
              <a:buFont typeface="Arial"/>
              <a:buNone/>
            </a:pPr>
            <a:r>
              <a:rPr lang="en" sz="2400"/>
              <a:t>Weight (g)........................................................................205g</a:t>
            </a:r>
            <a:endParaRPr sz="2400"/>
          </a:p>
          <a:p>
            <a:pPr indent="0" lvl="0" marL="0" rtl="0">
              <a:lnSpc>
                <a:spcPct val="100000"/>
              </a:lnSpc>
              <a:spcBef>
                <a:spcPts val="0"/>
              </a:spcBef>
              <a:spcAft>
                <a:spcPts val="0"/>
              </a:spcAft>
              <a:buClr>
                <a:schemeClr val="dk1"/>
              </a:buClr>
              <a:buSzPts val="1100"/>
              <a:buFont typeface="Arial"/>
              <a:buNone/>
            </a:pPr>
            <a:r>
              <a:rPr lang="en" sz="2400"/>
              <a:t>ldle current(10)@10v(A)......................................................1.1A</a:t>
            </a:r>
            <a:endParaRPr sz="2400"/>
          </a:p>
          <a:p>
            <a:pPr indent="0" lvl="0" marL="0" rtl="0">
              <a:lnSpc>
                <a:spcPct val="100000"/>
              </a:lnSpc>
              <a:spcBef>
                <a:spcPts val="0"/>
              </a:spcBef>
              <a:spcAft>
                <a:spcPts val="0"/>
              </a:spcAft>
              <a:buClr>
                <a:schemeClr val="dk1"/>
              </a:buClr>
              <a:buSzPts val="1100"/>
              <a:buFont typeface="Arial"/>
              <a:buNone/>
            </a:pPr>
            <a:r>
              <a:rPr lang="en" sz="2400"/>
              <a:t>No.of Cells(Lipo)................................................................4-8S</a:t>
            </a:r>
            <a:endParaRPr sz="2400"/>
          </a:p>
          <a:p>
            <a:pPr indent="0" lvl="0" marL="0" rtl="0">
              <a:lnSpc>
                <a:spcPct val="100000"/>
              </a:lnSpc>
              <a:spcBef>
                <a:spcPts val="0"/>
              </a:spcBef>
              <a:spcAft>
                <a:spcPts val="0"/>
              </a:spcAft>
              <a:buClr>
                <a:schemeClr val="dk1"/>
              </a:buClr>
              <a:buSzPts val="1100"/>
              <a:buFont typeface="Arial"/>
              <a:buNone/>
            </a:pPr>
            <a:r>
              <a:rPr lang="en" sz="2400"/>
              <a:t>Max Continuous current(A)180S...........................................35A</a:t>
            </a:r>
            <a:endParaRPr sz="2400"/>
          </a:p>
          <a:p>
            <a:pPr indent="0" lvl="0" marL="0" rtl="0">
              <a:lnSpc>
                <a:spcPct val="100000"/>
              </a:lnSpc>
              <a:spcBef>
                <a:spcPts val="0"/>
              </a:spcBef>
              <a:spcAft>
                <a:spcPts val="0"/>
              </a:spcAft>
              <a:buClr>
                <a:schemeClr val="dk1"/>
              </a:buClr>
              <a:buSzPts val="1100"/>
              <a:buFont typeface="Arial"/>
              <a:buNone/>
            </a:pPr>
            <a:r>
              <a:rPr lang="en" sz="2400"/>
              <a:t>Max Continuous Power(W)180S.........................................840W</a:t>
            </a:r>
            <a:endParaRPr sz="2400"/>
          </a:p>
          <a:p>
            <a:pPr indent="0" lvl="0" marL="0" rtl="0">
              <a:lnSpc>
                <a:spcPct val="100000"/>
              </a:lnSpc>
              <a:spcBef>
                <a:spcPts val="0"/>
              </a:spcBef>
              <a:spcAft>
                <a:spcPts val="0"/>
              </a:spcAft>
              <a:buClr>
                <a:schemeClr val="dk1"/>
              </a:buClr>
              <a:buSzPts val="1100"/>
              <a:buFont typeface="Arial"/>
              <a:buNone/>
            </a:pPr>
            <a:r>
              <a:rPr lang="en" sz="2400"/>
              <a:t>Max. efficiency current............................................(5-12A)&gt;83%</a:t>
            </a:r>
            <a:endParaRPr sz="2400"/>
          </a:p>
          <a:p>
            <a:pPr indent="0" lvl="0" marL="0" rtl="0">
              <a:lnSpc>
                <a:spcPct val="100000"/>
              </a:lnSpc>
              <a:spcBef>
                <a:spcPts val="0"/>
              </a:spcBef>
              <a:spcAft>
                <a:spcPts val="0"/>
              </a:spcAft>
              <a:buNone/>
            </a:pPr>
            <a:r>
              <a:rPr lang="en" sz="2400"/>
              <a:t>internal resistance.............................................................69mΩ</a:t>
            </a:r>
            <a:endParaRPr/>
          </a:p>
          <a:p>
            <a:pPr indent="-533400" lvl="0" marL="457200" rtl="0">
              <a:spcBef>
                <a:spcPts val="0"/>
              </a:spcBef>
              <a:spcAft>
                <a:spcPts val="0"/>
              </a:spcAft>
              <a:buSzPts val="4800"/>
              <a:buChar char="●"/>
            </a:pPr>
            <a:r>
              <a:rPr lang="en" sz="4800" u="sng">
                <a:solidFill>
                  <a:schemeClr val="hlink"/>
                </a:solidFill>
                <a:hlinkClick r:id="rId6"/>
              </a:rPr>
              <a:t>http://www.rctigermotor.com/html/2015/Navigator_0206/287.html</a:t>
            </a:r>
            <a:endParaRPr sz="4800"/>
          </a:p>
          <a:p>
            <a:pPr indent="-533400" lvl="0" marL="457200" rtl="0">
              <a:spcBef>
                <a:spcPts val="0"/>
              </a:spcBef>
              <a:spcAft>
                <a:spcPts val="0"/>
              </a:spcAft>
              <a:buSzPts val="4800"/>
              <a:buChar char="●"/>
            </a:pPr>
            <a:r>
              <a:rPr lang="en" sz="4800"/>
              <a:t>Bigger motor rated to more power</a:t>
            </a:r>
            <a:endParaRPr sz="4800"/>
          </a:p>
          <a:p>
            <a:pPr indent="-533400" lvl="0" marL="457200" rtl="0">
              <a:spcBef>
                <a:spcPts val="0"/>
              </a:spcBef>
              <a:spcAft>
                <a:spcPts val="0"/>
              </a:spcAft>
              <a:buSzPts val="4800"/>
              <a:buChar char="●"/>
            </a:pPr>
            <a:r>
              <a:rPr lang="en" sz="4800" u="sng">
                <a:solidFill>
                  <a:schemeClr val="hlink"/>
                </a:solidFill>
                <a:hlinkClick r:id="rId7"/>
              </a:rPr>
              <a:t>https://www.amazon.com/T-Motor-High-Performance-Brushless-Electric-Multi-Rotor/dp/B011U0G0XO</a:t>
            </a:r>
            <a:endParaRPr sz="4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0" name="Shape 440"/>
        <p:cNvGrpSpPr/>
        <p:nvPr/>
      </p:nvGrpSpPr>
      <p:grpSpPr>
        <a:xfrm>
          <a:off x="0" y="0"/>
          <a:ext cx="0" cy="0"/>
          <a:chOff x="0" y="0"/>
          <a:chExt cx="0" cy="0"/>
        </a:xfrm>
      </p:grpSpPr>
      <p:sp>
        <p:nvSpPr>
          <p:cNvPr id="441" name="Shape 441"/>
          <p:cNvSpPr txBox="1"/>
          <p:nvPr>
            <p:ph type="title"/>
          </p:nvPr>
        </p:nvSpPr>
        <p:spPr>
          <a:xfrm>
            <a:off x="1309140" y="1898773"/>
            <a:ext cx="35786400" cy="2443200"/>
          </a:xfrm>
          <a:prstGeom prst="rect">
            <a:avLst/>
          </a:prstGeom>
        </p:spPr>
        <p:txBody>
          <a:bodyPr anchorCtr="0" anchor="t" bIns="353500" lIns="353500" spcFirstLastPara="1" rIns="353500" wrap="square" tIns="353500">
            <a:noAutofit/>
          </a:bodyPr>
          <a:lstStyle/>
          <a:p>
            <a:pPr indent="0" lvl="0" marL="101600" rtl="0">
              <a:lnSpc>
                <a:spcPct val="115000"/>
              </a:lnSpc>
              <a:spcBef>
                <a:spcPts val="0"/>
              </a:spcBef>
              <a:spcAft>
                <a:spcPts val="0"/>
              </a:spcAft>
              <a:buNone/>
            </a:pPr>
            <a:r>
              <a:rPr lang="en" sz="13900">
                <a:solidFill>
                  <a:srgbClr val="000000"/>
                </a:solidFill>
                <a:highlight>
                  <a:srgbClr val="FFFFFF"/>
                </a:highlight>
                <a:latin typeface="Verdana"/>
                <a:ea typeface="Verdana"/>
                <a:cs typeface="Verdana"/>
                <a:sym typeface="Verdana"/>
              </a:rPr>
              <a:t>T-Motor MN5212 KV340 Brushless Electric Motor for Multi-Rotor Aircraft</a:t>
            </a:r>
            <a:endParaRPr sz="13900">
              <a:solidFill>
                <a:srgbClr val="000000"/>
              </a:solidFill>
              <a:highlight>
                <a:srgbClr val="FFFFFF"/>
              </a:highlight>
              <a:latin typeface="Verdana"/>
              <a:ea typeface="Verdana"/>
              <a:cs typeface="Verdana"/>
              <a:sym typeface="Verdana"/>
            </a:endParaRPr>
          </a:p>
          <a:p>
            <a:pPr indent="0" lvl="0" marL="0" rtl="0">
              <a:lnSpc>
                <a:spcPct val="0"/>
              </a:lnSpc>
              <a:spcBef>
                <a:spcPts val="1900"/>
              </a:spcBef>
              <a:spcAft>
                <a:spcPts val="0"/>
              </a:spcAft>
              <a:buNone/>
            </a:pPr>
            <a:r>
              <a:t/>
            </a:r>
            <a:endParaRPr sz="13900">
              <a:solidFill>
                <a:srgbClr val="000000"/>
              </a:solidFill>
              <a:highlight>
                <a:srgbClr val="FFFFFF"/>
              </a:highlight>
              <a:latin typeface="Verdana"/>
              <a:ea typeface="Verdana"/>
              <a:cs typeface="Verdana"/>
              <a:sym typeface="Verdana"/>
            </a:endParaRPr>
          </a:p>
          <a:p>
            <a:pPr indent="0" lvl="0" marL="0" rtl="0">
              <a:spcBef>
                <a:spcPts val="0"/>
              </a:spcBef>
              <a:spcAft>
                <a:spcPts val="0"/>
              </a:spcAft>
              <a:buNone/>
            </a:pPr>
            <a:r>
              <a:t/>
            </a:r>
            <a:endParaRPr/>
          </a:p>
        </p:txBody>
      </p:sp>
      <p:sp>
        <p:nvSpPr>
          <p:cNvPr id="442" name="Shape 442"/>
          <p:cNvSpPr txBox="1"/>
          <p:nvPr>
            <p:ph idx="1" type="body"/>
          </p:nvPr>
        </p:nvSpPr>
        <p:spPr>
          <a:xfrm>
            <a:off x="380825" y="12328350"/>
            <a:ext cx="36715200" cy="9617100"/>
          </a:xfrm>
          <a:prstGeom prst="rect">
            <a:avLst/>
          </a:prstGeom>
        </p:spPr>
        <p:txBody>
          <a:bodyPr anchorCtr="0" anchor="t" bIns="353500" lIns="353500" spcFirstLastPara="1" rIns="353500" wrap="square" tIns="353500">
            <a:noAutofit/>
          </a:bodyPr>
          <a:lstStyle/>
          <a:p>
            <a:pPr indent="0" lvl="0" marL="0" rtl="0">
              <a:spcBef>
                <a:spcPts val="0"/>
              </a:spcBef>
              <a:spcAft>
                <a:spcPts val="0"/>
              </a:spcAft>
              <a:buClr>
                <a:schemeClr val="dk1"/>
              </a:buClr>
              <a:buSzPts val="1100"/>
              <a:buFont typeface="Arial"/>
              <a:buNone/>
            </a:pPr>
            <a:r>
              <a:rPr lang="en"/>
              <a:t>Spec:</a:t>
            </a:r>
            <a:endParaRPr/>
          </a:p>
          <a:p>
            <a:pPr indent="0" lvl="0" marL="0" rtl="0">
              <a:lnSpc>
                <a:spcPct val="100000"/>
              </a:lnSpc>
              <a:spcBef>
                <a:spcPts val="0"/>
              </a:spcBef>
              <a:spcAft>
                <a:spcPts val="0"/>
              </a:spcAft>
              <a:buClr>
                <a:schemeClr val="dk1"/>
              </a:buClr>
              <a:buSzPts val="1100"/>
              <a:buFont typeface="Arial"/>
              <a:buNone/>
            </a:pPr>
            <a:r>
              <a:rPr lang="en" sz="2400"/>
              <a:t>Specifications:</a:t>
            </a:r>
            <a:endParaRPr sz="2400"/>
          </a:p>
          <a:p>
            <a:pPr indent="0" lvl="0" marL="0" rtl="0">
              <a:lnSpc>
                <a:spcPct val="100000"/>
              </a:lnSpc>
              <a:spcBef>
                <a:spcPts val="0"/>
              </a:spcBef>
              <a:spcAft>
                <a:spcPts val="0"/>
              </a:spcAft>
              <a:buClr>
                <a:schemeClr val="dk1"/>
              </a:buClr>
              <a:buSzPts val="1100"/>
              <a:buFont typeface="Arial"/>
              <a:buNone/>
            </a:pPr>
            <a:r>
              <a:rPr lang="en" sz="2400"/>
              <a:t>KV...................................................................................340</a:t>
            </a:r>
            <a:endParaRPr sz="2400"/>
          </a:p>
          <a:p>
            <a:pPr indent="0" lvl="0" marL="0" rtl="0">
              <a:lnSpc>
                <a:spcPct val="100000"/>
              </a:lnSpc>
              <a:spcBef>
                <a:spcPts val="0"/>
              </a:spcBef>
              <a:spcAft>
                <a:spcPts val="0"/>
              </a:spcAft>
              <a:buClr>
                <a:schemeClr val="dk1"/>
              </a:buClr>
              <a:buSzPts val="1100"/>
              <a:buFont typeface="Arial"/>
              <a:buNone/>
            </a:pPr>
            <a:r>
              <a:rPr lang="en" sz="2400"/>
              <a:t>Configu ration..............................................................24N22P</a:t>
            </a:r>
            <a:endParaRPr sz="2400"/>
          </a:p>
          <a:p>
            <a:pPr indent="0" lvl="0" marL="0" rtl="0">
              <a:lnSpc>
                <a:spcPct val="100000"/>
              </a:lnSpc>
              <a:spcBef>
                <a:spcPts val="0"/>
              </a:spcBef>
              <a:spcAft>
                <a:spcPts val="0"/>
              </a:spcAft>
              <a:buClr>
                <a:schemeClr val="dk1"/>
              </a:buClr>
              <a:buSzPts val="1100"/>
              <a:buFont typeface="Arial"/>
              <a:buNone/>
            </a:pPr>
            <a:r>
              <a:rPr lang="en" sz="2400"/>
              <a:t>Stator Diameter..............................................................52mm</a:t>
            </a:r>
            <a:endParaRPr sz="2400"/>
          </a:p>
          <a:p>
            <a:pPr indent="0" lvl="0" marL="0" rtl="0">
              <a:lnSpc>
                <a:spcPct val="100000"/>
              </a:lnSpc>
              <a:spcBef>
                <a:spcPts val="0"/>
              </a:spcBef>
              <a:spcAft>
                <a:spcPts val="0"/>
              </a:spcAft>
              <a:buClr>
                <a:schemeClr val="dk1"/>
              </a:buClr>
              <a:buSzPts val="1100"/>
              <a:buFont typeface="Arial"/>
              <a:buNone/>
            </a:pPr>
            <a:r>
              <a:rPr lang="en" sz="2400"/>
              <a:t>Stator Length.................................................................12mm</a:t>
            </a:r>
            <a:endParaRPr sz="2400"/>
          </a:p>
          <a:p>
            <a:pPr indent="0" lvl="0" marL="0" rtl="0">
              <a:lnSpc>
                <a:spcPct val="100000"/>
              </a:lnSpc>
              <a:spcBef>
                <a:spcPts val="0"/>
              </a:spcBef>
              <a:spcAft>
                <a:spcPts val="0"/>
              </a:spcAft>
              <a:buClr>
                <a:schemeClr val="dk1"/>
              </a:buClr>
              <a:buSzPts val="1100"/>
              <a:buFont typeface="Arial"/>
              <a:buNone/>
            </a:pPr>
            <a:r>
              <a:rPr lang="en" sz="2400"/>
              <a:t>Shaft Diameter.................................................................4mm</a:t>
            </a:r>
            <a:endParaRPr sz="2400"/>
          </a:p>
          <a:p>
            <a:pPr indent="0" lvl="0" marL="0" rtl="0">
              <a:lnSpc>
                <a:spcPct val="100000"/>
              </a:lnSpc>
              <a:spcBef>
                <a:spcPts val="0"/>
              </a:spcBef>
              <a:spcAft>
                <a:spcPts val="0"/>
              </a:spcAft>
              <a:buClr>
                <a:schemeClr val="dk1"/>
              </a:buClr>
              <a:buSzPts val="1100"/>
              <a:buFont typeface="Arial"/>
              <a:buNone/>
            </a:pPr>
            <a:r>
              <a:rPr lang="en" sz="2400"/>
              <a:t>Motor Dimensions(Dia.*Len)..................................Φ59×33.5mm</a:t>
            </a:r>
            <a:endParaRPr sz="2400"/>
          </a:p>
          <a:p>
            <a:pPr indent="0" lvl="0" marL="0" rtl="0">
              <a:lnSpc>
                <a:spcPct val="100000"/>
              </a:lnSpc>
              <a:spcBef>
                <a:spcPts val="0"/>
              </a:spcBef>
              <a:spcAft>
                <a:spcPts val="0"/>
              </a:spcAft>
              <a:buClr>
                <a:schemeClr val="dk1"/>
              </a:buClr>
              <a:buSzPts val="1100"/>
              <a:buFont typeface="Arial"/>
              <a:buNone/>
            </a:pPr>
            <a:r>
              <a:rPr lang="en" sz="2400"/>
              <a:t>Weight (g)........................................................................205g</a:t>
            </a:r>
            <a:endParaRPr sz="2400"/>
          </a:p>
          <a:p>
            <a:pPr indent="0" lvl="0" marL="0" rtl="0">
              <a:lnSpc>
                <a:spcPct val="100000"/>
              </a:lnSpc>
              <a:spcBef>
                <a:spcPts val="0"/>
              </a:spcBef>
              <a:spcAft>
                <a:spcPts val="0"/>
              </a:spcAft>
              <a:buClr>
                <a:schemeClr val="dk1"/>
              </a:buClr>
              <a:buSzPts val="1100"/>
              <a:buFont typeface="Arial"/>
              <a:buNone/>
            </a:pPr>
            <a:r>
              <a:rPr lang="en" sz="2400"/>
              <a:t>ldle current(10)@10v(A)......................................................1.1A</a:t>
            </a:r>
            <a:endParaRPr sz="2400"/>
          </a:p>
          <a:p>
            <a:pPr indent="0" lvl="0" marL="0" rtl="0">
              <a:lnSpc>
                <a:spcPct val="100000"/>
              </a:lnSpc>
              <a:spcBef>
                <a:spcPts val="0"/>
              </a:spcBef>
              <a:spcAft>
                <a:spcPts val="0"/>
              </a:spcAft>
              <a:buClr>
                <a:schemeClr val="dk1"/>
              </a:buClr>
              <a:buSzPts val="1100"/>
              <a:buFont typeface="Arial"/>
              <a:buNone/>
            </a:pPr>
            <a:r>
              <a:rPr lang="en" sz="2400"/>
              <a:t>No.of Cells(Lipo)................................................................4-8S</a:t>
            </a:r>
            <a:endParaRPr sz="2400"/>
          </a:p>
          <a:p>
            <a:pPr indent="0" lvl="0" marL="0" rtl="0">
              <a:lnSpc>
                <a:spcPct val="100000"/>
              </a:lnSpc>
              <a:spcBef>
                <a:spcPts val="0"/>
              </a:spcBef>
              <a:spcAft>
                <a:spcPts val="0"/>
              </a:spcAft>
              <a:buClr>
                <a:schemeClr val="dk1"/>
              </a:buClr>
              <a:buSzPts val="1100"/>
              <a:buFont typeface="Arial"/>
              <a:buNone/>
            </a:pPr>
            <a:r>
              <a:rPr lang="en" sz="2400"/>
              <a:t>Max Continuous current(A)180S...........................................35A</a:t>
            </a:r>
            <a:endParaRPr sz="2400"/>
          </a:p>
          <a:p>
            <a:pPr indent="0" lvl="0" marL="0" rtl="0">
              <a:lnSpc>
                <a:spcPct val="100000"/>
              </a:lnSpc>
              <a:spcBef>
                <a:spcPts val="0"/>
              </a:spcBef>
              <a:spcAft>
                <a:spcPts val="0"/>
              </a:spcAft>
              <a:buClr>
                <a:schemeClr val="dk1"/>
              </a:buClr>
              <a:buSzPts val="1100"/>
              <a:buFont typeface="Arial"/>
              <a:buNone/>
            </a:pPr>
            <a:r>
              <a:rPr lang="en" sz="2400"/>
              <a:t>Max Continuous Power(W)180S.........................................840W</a:t>
            </a:r>
            <a:endParaRPr sz="2400"/>
          </a:p>
          <a:p>
            <a:pPr indent="0" lvl="0" marL="0" rtl="0">
              <a:lnSpc>
                <a:spcPct val="100000"/>
              </a:lnSpc>
              <a:spcBef>
                <a:spcPts val="0"/>
              </a:spcBef>
              <a:spcAft>
                <a:spcPts val="0"/>
              </a:spcAft>
              <a:buClr>
                <a:schemeClr val="dk1"/>
              </a:buClr>
              <a:buSzPts val="1100"/>
              <a:buFont typeface="Arial"/>
              <a:buNone/>
            </a:pPr>
            <a:r>
              <a:rPr lang="en" sz="2400"/>
              <a:t>Max. efficiency current............................................(5-12A)&gt;83%</a:t>
            </a:r>
            <a:endParaRPr sz="2400"/>
          </a:p>
          <a:p>
            <a:pPr indent="0" lvl="0" marL="0" rtl="0">
              <a:lnSpc>
                <a:spcPct val="100000"/>
              </a:lnSpc>
              <a:spcBef>
                <a:spcPts val="0"/>
              </a:spcBef>
              <a:spcAft>
                <a:spcPts val="0"/>
              </a:spcAft>
              <a:buNone/>
            </a:pPr>
            <a:r>
              <a:rPr lang="en" sz="2400"/>
              <a:t>internal resistance.............................................................69mΩ</a:t>
            </a:r>
            <a:endParaRPr sz="2400"/>
          </a:p>
          <a:p>
            <a:pPr indent="0" lvl="0" marL="0" rtl="0">
              <a:spcBef>
                <a:spcPts val="0"/>
              </a:spcBef>
              <a:spcAft>
                <a:spcPts val="0"/>
              </a:spcAft>
              <a:buNone/>
            </a:pPr>
            <a:r>
              <a:rPr lang="en" sz="4800" u="sng">
                <a:solidFill>
                  <a:schemeClr val="hlink"/>
                </a:solidFill>
                <a:hlinkClick r:id="rId3"/>
              </a:rPr>
              <a:t>https://smile.amazon.com/gp/product/B011U0G0XO/ref=od_aui_detailpages00?ie=UTF8&amp;psc=1</a:t>
            </a:r>
            <a:endParaRPr sz="4800"/>
          </a:p>
          <a:p>
            <a:pPr indent="0" lvl="0" marL="0" rtl="0">
              <a:lnSpc>
                <a:spcPct val="100000"/>
              </a:lnSpc>
              <a:spcBef>
                <a:spcPts val="1000"/>
              </a:spcBef>
              <a:spcAft>
                <a:spcPts val="0"/>
              </a:spcAft>
              <a:buNone/>
            </a:pPr>
            <a:r>
              <a:rPr lang="en" sz="4800" u="sng">
                <a:solidFill>
                  <a:schemeClr val="hlink"/>
                </a:solidFill>
                <a:hlinkClick r:id="rId4"/>
              </a:rPr>
              <a:t>http://www.rctigermotor.com/html/2015/Navigator_0206/287.html</a:t>
            </a:r>
            <a:endParaRPr sz="4800"/>
          </a:p>
          <a:p>
            <a:pPr indent="0" lvl="0" marL="0" rtl="0">
              <a:lnSpc>
                <a:spcPct val="100000"/>
              </a:lnSpc>
              <a:spcBef>
                <a:spcPts val="1000"/>
              </a:spcBef>
              <a:spcAft>
                <a:spcPts val="0"/>
              </a:spcAft>
              <a:buNone/>
            </a:pPr>
            <a:r>
              <a:t/>
            </a:r>
            <a:endParaRPr sz="4800"/>
          </a:p>
          <a:p>
            <a:pPr indent="0" lvl="0" marL="0" rtl="0">
              <a:spcBef>
                <a:spcPts val="0"/>
              </a:spcBef>
              <a:spcAft>
                <a:spcPts val="6200"/>
              </a:spcAft>
              <a:buNone/>
            </a:pPr>
            <a:r>
              <a:t/>
            </a:r>
            <a:endParaRPr/>
          </a:p>
        </p:txBody>
      </p:sp>
      <p:pic>
        <p:nvPicPr>
          <p:cNvPr descr="T-Motor MN5212.jpg" id="443" name="Shape 443"/>
          <p:cNvPicPr preferRelativeResize="0"/>
          <p:nvPr/>
        </p:nvPicPr>
        <p:blipFill>
          <a:blip r:embed="rId5">
            <a:alphaModFix/>
          </a:blip>
          <a:stretch>
            <a:fillRect/>
          </a:stretch>
        </p:blipFill>
        <p:spPr>
          <a:xfrm>
            <a:off x="11216650" y="6780376"/>
            <a:ext cx="15422875" cy="99407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7" name="Shape 447"/>
        <p:cNvGrpSpPr/>
        <p:nvPr/>
      </p:nvGrpSpPr>
      <p:grpSpPr>
        <a:xfrm>
          <a:off x="0" y="0"/>
          <a:ext cx="0" cy="0"/>
          <a:chOff x="0" y="0"/>
          <a:chExt cx="0" cy="0"/>
        </a:xfrm>
      </p:grpSpPr>
      <p:sp>
        <p:nvSpPr>
          <p:cNvPr id="448" name="Shape 448"/>
          <p:cNvSpPr txBox="1"/>
          <p:nvPr>
            <p:ph type="title"/>
          </p:nvPr>
        </p:nvSpPr>
        <p:spPr>
          <a:xfrm>
            <a:off x="1309140" y="1898773"/>
            <a:ext cx="35786400" cy="2443200"/>
          </a:xfrm>
          <a:prstGeom prst="rect">
            <a:avLst/>
          </a:prstGeom>
        </p:spPr>
        <p:txBody>
          <a:bodyPr anchorCtr="0" anchor="t" bIns="353500" lIns="353500" spcFirstLastPara="1" rIns="353500" wrap="square" tIns="353500">
            <a:noAutofit/>
          </a:bodyPr>
          <a:lstStyle/>
          <a:p>
            <a:pPr indent="0" lvl="0" marL="0" rtl="0">
              <a:spcBef>
                <a:spcPts val="0"/>
              </a:spcBef>
              <a:spcAft>
                <a:spcPts val="0"/>
              </a:spcAft>
              <a:buNone/>
            </a:pPr>
            <a:r>
              <a:rPr lang="en" sz="13900">
                <a:highlight>
                  <a:srgbClr val="FFFFFF"/>
                </a:highlight>
                <a:latin typeface="Verdana"/>
                <a:ea typeface="Verdana"/>
                <a:cs typeface="Verdana"/>
                <a:sym typeface="Verdana"/>
              </a:rPr>
              <a:t>16x5.4 Carbon fiber propellers </a:t>
            </a:r>
            <a:endParaRPr sz="13900"/>
          </a:p>
        </p:txBody>
      </p:sp>
      <p:sp>
        <p:nvSpPr>
          <p:cNvPr id="449" name="Shape 449"/>
          <p:cNvSpPr txBox="1"/>
          <p:nvPr>
            <p:ph idx="1" type="body"/>
          </p:nvPr>
        </p:nvSpPr>
        <p:spPr>
          <a:xfrm>
            <a:off x="547680" y="18318341"/>
            <a:ext cx="35786400" cy="2543100"/>
          </a:xfrm>
          <a:prstGeom prst="rect">
            <a:avLst/>
          </a:prstGeom>
        </p:spPr>
        <p:txBody>
          <a:bodyPr anchorCtr="0" anchor="t" bIns="353500" lIns="353500" spcFirstLastPara="1" rIns="353500" wrap="square" tIns="353500">
            <a:noAutofit/>
          </a:bodyPr>
          <a:lstStyle/>
          <a:p>
            <a:pPr indent="0" lvl="0" marL="0" rtl="0">
              <a:spcBef>
                <a:spcPts val="0"/>
              </a:spcBef>
              <a:spcAft>
                <a:spcPts val="0"/>
              </a:spcAft>
              <a:buNone/>
            </a:pPr>
            <a:r>
              <a:rPr lang="en" u="sng">
                <a:solidFill>
                  <a:schemeClr val="hlink"/>
                </a:solidFill>
                <a:hlinkClick r:id="rId3"/>
              </a:rPr>
              <a:t>http://team-blacksheep.com/products/prod:tmotor_cfprop_16</a:t>
            </a:r>
            <a:endParaRPr/>
          </a:p>
          <a:p>
            <a:pPr indent="0" lvl="0" marL="0" rtl="0">
              <a:spcBef>
                <a:spcPts val="0"/>
              </a:spcBef>
              <a:spcAft>
                <a:spcPts val="0"/>
              </a:spcAft>
              <a:buNone/>
            </a:pPr>
            <a:r>
              <a:rPr lang="en" u="sng">
                <a:solidFill>
                  <a:schemeClr val="hlink"/>
                </a:solidFill>
                <a:hlinkClick r:id="rId4"/>
              </a:rPr>
              <a:t>http://www.rctigermotor.com/html/2013/prop_0904/33.html</a:t>
            </a:r>
            <a:endParaRPr/>
          </a:p>
          <a:p>
            <a:pPr indent="0" lvl="0" marL="0" rtl="0">
              <a:spcBef>
                <a:spcPts val="6200"/>
              </a:spcBef>
              <a:spcAft>
                <a:spcPts val="6200"/>
              </a:spcAft>
              <a:buNone/>
            </a:pPr>
            <a:r>
              <a:t/>
            </a:r>
            <a:endParaRPr/>
          </a:p>
        </p:txBody>
      </p:sp>
      <p:pic>
        <p:nvPicPr>
          <p:cNvPr descr="16x5.4 T-motor Carbon fiber.jpg" id="450" name="Shape 450"/>
          <p:cNvPicPr preferRelativeResize="0"/>
          <p:nvPr/>
        </p:nvPicPr>
        <p:blipFill>
          <a:blip r:embed="rId5">
            <a:alphaModFix/>
          </a:blip>
          <a:stretch>
            <a:fillRect/>
          </a:stretch>
        </p:blipFill>
        <p:spPr>
          <a:xfrm>
            <a:off x="8226225" y="4138775"/>
            <a:ext cx="17589451" cy="11720974"/>
          </a:xfrm>
          <a:prstGeom prst="rect">
            <a:avLst/>
          </a:prstGeom>
          <a:noFill/>
          <a:ln>
            <a:noFill/>
          </a:ln>
        </p:spPr>
      </p:pic>
      <p:pic>
        <p:nvPicPr>
          <p:cNvPr descr="16x5.4 T-motor Carbon fiber mount.jpg" id="451" name="Shape 451"/>
          <p:cNvPicPr preferRelativeResize="0"/>
          <p:nvPr/>
        </p:nvPicPr>
        <p:blipFill>
          <a:blip r:embed="rId6">
            <a:alphaModFix/>
          </a:blip>
          <a:stretch>
            <a:fillRect/>
          </a:stretch>
        </p:blipFill>
        <p:spPr>
          <a:xfrm>
            <a:off x="24838375" y="4494375"/>
            <a:ext cx="12999726" cy="9343550"/>
          </a:xfrm>
          <a:prstGeom prst="rect">
            <a:avLst/>
          </a:prstGeom>
          <a:noFill/>
          <a:ln>
            <a:noFill/>
          </a:ln>
        </p:spPr>
      </p:pic>
      <p:pic>
        <p:nvPicPr>
          <p:cNvPr descr="T-Motor MN5212 specs.jpg" id="452" name="Shape 452"/>
          <p:cNvPicPr preferRelativeResize="0"/>
          <p:nvPr/>
        </p:nvPicPr>
        <p:blipFill rotWithShape="1">
          <a:blip r:embed="rId7">
            <a:alphaModFix/>
          </a:blip>
          <a:srcRect b="43149" l="0" r="0" t="0"/>
          <a:stretch/>
        </p:blipFill>
        <p:spPr>
          <a:xfrm>
            <a:off x="1005825" y="9406438"/>
            <a:ext cx="18183159" cy="903393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pic>
        <p:nvPicPr>
          <p:cNvPr id="59" name="Shape 59"/>
          <p:cNvPicPr preferRelativeResize="0"/>
          <p:nvPr/>
        </p:nvPicPr>
        <p:blipFill>
          <a:blip r:embed="rId3">
            <a:alphaModFix/>
          </a:blip>
          <a:stretch>
            <a:fillRect/>
          </a:stretch>
        </p:blipFill>
        <p:spPr>
          <a:xfrm rot="-3563716">
            <a:off x="20232903" y="15265048"/>
            <a:ext cx="2363398" cy="1788719"/>
          </a:xfrm>
          <a:prstGeom prst="rect">
            <a:avLst/>
          </a:prstGeom>
          <a:noFill/>
          <a:ln>
            <a:noFill/>
          </a:ln>
        </p:spPr>
      </p:pic>
      <p:pic>
        <p:nvPicPr>
          <p:cNvPr id="60" name="Shape 60"/>
          <p:cNvPicPr preferRelativeResize="0"/>
          <p:nvPr/>
        </p:nvPicPr>
        <p:blipFill>
          <a:blip r:embed="rId4">
            <a:alphaModFix/>
          </a:blip>
          <a:stretch>
            <a:fillRect/>
          </a:stretch>
        </p:blipFill>
        <p:spPr>
          <a:xfrm rot="7783073">
            <a:off x="20402778" y="18672673"/>
            <a:ext cx="2023572" cy="1537513"/>
          </a:xfrm>
          <a:prstGeom prst="rect">
            <a:avLst/>
          </a:prstGeom>
          <a:noFill/>
          <a:ln>
            <a:noFill/>
          </a:ln>
        </p:spPr>
      </p:pic>
      <p:cxnSp>
        <p:nvCxnSpPr>
          <p:cNvPr id="61" name="Shape 61"/>
          <p:cNvCxnSpPr/>
          <p:nvPr/>
        </p:nvCxnSpPr>
        <p:spPr>
          <a:xfrm rot="10800000">
            <a:off x="-14734020" y="-4807520"/>
            <a:ext cx="0" cy="3038400"/>
          </a:xfrm>
          <a:prstGeom prst="straightConnector1">
            <a:avLst/>
          </a:prstGeom>
          <a:noFill/>
          <a:ln cap="flat" cmpd="sng" w="19050">
            <a:solidFill>
              <a:schemeClr val="dk2"/>
            </a:solidFill>
            <a:prstDash val="solid"/>
            <a:round/>
            <a:headEnd len="med" w="med" type="none"/>
            <a:tailEnd len="med" w="med" type="triangle"/>
          </a:ln>
        </p:spPr>
      </p:cxnSp>
      <p:cxnSp>
        <p:nvCxnSpPr>
          <p:cNvPr id="62" name="Shape 62"/>
          <p:cNvCxnSpPr/>
          <p:nvPr/>
        </p:nvCxnSpPr>
        <p:spPr>
          <a:xfrm rot="10800000">
            <a:off x="21392720" y="17674948"/>
            <a:ext cx="44100" cy="884100"/>
          </a:xfrm>
          <a:prstGeom prst="straightConnector1">
            <a:avLst/>
          </a:prstGeom>
          <a:noFill/>
          <a:ln cap="flat" cmpd="sng" w="19050">
            <a:solidFill>
              <a:schemeClr val="dk2"/>
            </a:solidFill>
            <a:prstDash val="solid"/>
            <a:round/>
            <a:headEnd len="med" w="med" type="none"/>
            <a:tailEnd len="med" w="med" type="triangle"/>
          </a:ln>
        </p:spPr>
      </p:cxnSp>
      <p:pic>
        <p:nvPicPr>
          <p:cNvPr id="63" name="Shape 63"/>
          <p:cNvPicPr preferRelativeResize="0"/>
          <p:nvPr/>
        </p:nvPicPr>
        <p:blipFill>
          <a:blip r:embed="rId5">
            <a:alphaModFix/>
          </a:blip>
          <a:stretch>
            <a:fillRect/>
          </a:stretch>
        </p:blipFill>
        <p:spPr>
          <a:xfrm>
            <a:off x="16598134" y="3475038"/>
            <a:ext cx="1284440" cy="884691"/>
          </a:xfrm>
          <a:prstGeom prst="rect">
            <a:avLst/>
          </a:prstGeom>
          <a:noFill/>
          <a:ln>
            <a:noFill/>
          </a:ln>
        </p:spPr>
      </p:pic>
      <p:pic>
        <p:nvPicPr>
          <p:cNvPr id="64" name="Shape 64"/>
          <p:cNvPicPr preferRelativeResize="0"/>
          <p:nvPr/>
        </p:nvPicPr>
        <p:blipFill>
          <a:blip r:embed="rId6">
            <a:alphaModFix/>
          </a:blip>
          <a:stretch>
            <a:fillRect/>
          </a:stretch>
        </p:blipFill>
        <p:spPr>
          <a:xfrm rot="5400000">
            <a:off x="19879934" y="9350659"/>
            <a:ext cx="2621247" cy="1924863"/>
          </a:xfrm>
          <a:prstGeom prst="rect">
            <a:avLst/>
          </a:prstGeom>
          <a:noFill/>
          <a:ln>
            <a:noFill/>
          </a:ln>
        </p:spPr>
      </p:pic>
      <p:cxnSp>
        <p:nvCxnSpPr>
          <p:cNvPr id="65" name="Shape 65"/>
          <p:cNvCxnSpPr/>
          <p:nvPr/>
        </p:nvCxnSpPr>
        <p:spPr>
          <a:xfrm rot="10800000">
            <a:off x="17016050" y="6834694"/>
            <a:ext cx="4174500" cy="2167800"/>
          </a:xfrm>
          <a:prstGeom prst="straightConnector1">
            <a:avLst/>
          </a:prstGeom>
          <a:noFill/>
          <a:ln cap="flat" cmpd="sng" w="19050">
            <a:solidFill>
              <a:schemeClr val="dk2"/>
            </a:solidFill>
            <a:prstDash val="solid"/>
            <a:round/>
            <a:headEnd len="med" w="med" type="none"/>
            <a:tailEnd len="med" w="med" type="triangle"/>
          </a:ln>
        </p:spPr>
      </p:cxnSp>
      <p:cxnSp>
        <p:nvCxnSpPr>
          <p:cNvPr id="66" name="Shape 66"/>
          <p:cNvCxnSpPr>
            <a:stCxn id="64" idx="1"/>
          </p:cNvCxnSpPr>
          <p:nvPr/>
        </p:nvCxnSpPr>
        <p:spPr>
          <a:xfrm flipH="1" rot="10800000">
            <a:off x="21190558" y="6834666"/>
            <a:ext cx="4139100" cy="2167800"/>
          </a:xfrm>
          <a:prstGeom prst="straightConnector1">
            <a:avLst/>
          </a:prstGeom>
          <a:noFill/>
          <a:ln cap="flat" cmpd="sng" w="19050">
            <a:solidFill>
              <a:schemeClr val="dk2"/>
            </a:solidFill>
            <a:prstDash val="solid"/>
            <a:round/>
            <a:headEnd len="med" w="med" type="none"/>
            <a:tailEnd len="med" w="med" type="triangle"/>
          </a:ln>
        </p:spPr>
      </p:cxnSp>
      <p:cxnSp>
        <p:nvCxnSpPr>
          <p:cNvPr id="67" name="Shape 67"/>
          <p:cNvCxnSpPr>
            <a:stCxn id="64" idx="1"/>
          </p:cNvCxnSpPr>
          <p:nvPr/>
        </p:nvCxnSpPr>
        <p:spPr>
          <a:xfrm rot="10800000">
            <a:off x="19276558" y="6920166"/>
            <a:ext cx="1914000" cy="2082300"/>
          </a:xfrm>
          <a:prstGeom prst="straightConnector1">
            <a:avLst/>
          </a:prstGeom>
          <a:noFill/>
          <a:ln cap="flat" cmpd="sng" w="19050">
            <a:solidFill>
              <a:schemeClr val="dk2"/>
            </a:solidFill>
            <a:prstDash val="solid"/>
            <a:round/>
            <a:headEnd len="med" w="med" type="none"/>
            <a:tailEnd len="med" w="med" type="triangle"/>
          </a:ln>
        </p:spPr>
      </p:cxnSp>
      <p:cxnSp>
        <p:nvCxnSpPr>
          <p:cNvPr id="68" name="Shape 68"/>
          <p:cNvCxnSpPr>
            <a:stCxn id="64" idx="1"/>
          </p:cNvCxnSpPr>
          <p:nvPr/>
        </p:nvCxnSpPr>
        <p:spPr>
          <a:xfrm flipH="1" rot="10800000">
            <a:off x="21190558" y="6877866"/>
            <a:ext cx="1068600" cy="2124600"/>
          </a:xfrm>
          <a:prstGeom prst="straightConnector1">
            <a:avLst/>
          </a:prstGeom>
          <a:noFill/>
          <a:ln cap="flat" cmpd="sng" w="19050">
            <a:solidFill>
              <a:schemeClr val="dk2"/>
            </a:solidFill>
            <a:prstDash val="solid"/>
            <a:round/>
            <a:headEnd len="med" w="med" type="none"/>
            <a:tailEnd len="med" w="med" type="triangle"/>
          </a:ln>
        </p:spPr>
      </p:cxnSp>
      <p:cxnSp>
        <p:nvCxnSpPr>
          <p:cNvPr id="69" name="Shape 69"/>
          <p:cNvCxnSpPr/>
          <p:nvPr/>
        </p:nvCxnSpPr>
        <p:spPr>
          <a:xfrm rot="10800000">
            <a:off x="17240322" y="444411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70" name="Shape 70"/>
          <p:cNvCxnSpPr/>
          <p:nvPr/>
        </p:nvCxnSpPr>
        <p:spPr>
          <a:xfrm rot="10800000">
            <a:off x="19450795" y="444411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71" name="Shape 71"/>
          <p:cNvCxnSpPr/>
          <p:nvPr/>
        </p:nvCxnSpPr>
        <p:spPr>
          <a:xfrm rot="10800000">
            <a:off x="22200891" y="444411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72" name="Shape 72"/>
          <p:cNvCxnSpPr/>
          <p:nvPr/>
        </p:nvCxnSpPr>
        <p:spPr>
          <a:xfrm rot="10800000">
            <a:off x="25426066" y="4444118"/>
            <a:ext cx="0" cy="1224000"/>
          </a:xfrm>
          <a:prstGeom prst="straightConnector1">
            <a:avLst/>
          </a:prstGeom>
          <a:noFill/>
          <a:ln cap="flat" cmpd="sng" w="19050">
            <a:solidFill>
              <a:schemeClr val="dk2"/>
            </a:solidFill>
            <a:prstDash val="solid"/>
            <a:round/>
            <a:headEnd len="med" w="med" type="none"/>
            <a:tailEnd len="med" w="med" type="triangle"/>
          </a:ln>
        </p:spPr>
      </p:cxnSp>
      <p:pic>
        <p:nvPicPr>
          <p:cNvPr id="73" name="Shape 73"/>
          <p:cNvPicPr preferRelativeResize="0"/>
          <p:nvPr/>
        </p:nvPicPr>
        <p:blipFill>
          <a:blip r:embed="rId5">
            <a:alphaModFix/>
          </a:blip>
          <a:stretch>
            <a:fillRect/>
          </a:stretch>
        </p:blipFill>
        <p:spPr>
          <a:xfrm>
            <a:off x="18808541" y="3475038"/>
            <a:ext cx="1284440" cy="884691"/>
          </a:xfrm>
          <a:prstGeom prst="rect">
            <a:avLst/>
          </a:prstGeom>
          <a:noFill/>
          <a:ln>
            <a:noFill/>
          </a:ln>
        </p:spPr>
      </p:pic>
      <p:pic>
        <p:nvPicPr>
          <p:cNvPr id="74" name="Shape 74"/>
          <p:cNvPicPr preferRelativeResize="0"/>
          <p:nvPr/>
        </p:nvPicPr>
        <p:blipFill>
          <a:blip r:embed="rId5">
            <a:alphaModFix/>
          </a:blip>
          <a:stretch>
            <a:fillRect/>
          </a:stretch>
        </p:blipFill>
        <p:spPr>
          <a:xfrm>
            <a:off x="21558634" y="3475038"/>
            <a:ext cx="1284440" cy="884691"/>
          </a:xfrm>
          <a:prstGeom prst="rect">
            <a:avLst/>
          </a:prstGeom>
          <a:noFill/>
          <a:ln>
            <a:noFill/>
          </a:ln>
        </p:spPr>
      </p:pic>
      <p:pic>
        <p:nvPicPr>
          <p:cNvPr id="75" name="Shape 75"/>
          <p:cNvPicPr preferRelativeResize="0"/>
          <p:nvPr/>
        </p:nvPicPr>
        <p:blipFill>
          <a:blip r:embed="rId5">
            <a:alphaModFix/>
          </a:blip>
          <a:stretch>
            <a:fillRect/>
          </a:stretch>
        </p:blipFill>
        <p:spPr>
          <a:xfrm>
            <a:off x="24783809" y="3560076"/>
            <a:ext cx="1284440" cy="884691"/>
          </a:xfrm>
          <a:prstGeom prst="rect">
            <a:avLst/>
          </a:prstGeom>
          <a:noFill/>
          <a:ln>
            <a:noFill/>
          </a:ln>
        </p:spPr>
      </p:pic>
      <p:pic>
        <p:nvPicPr>
          <p:cNvPr id="76" name="Shape 76"/>
          <p:cNvPicPr preferRelativeResize="0"/>
          <p:nvPr/>
        </p:nvPicPr>
        <p:blipFill>
          <a:blip r:embed="rId7">
            <a:alphaModFix/>
          </a:blip>
          <a:stretch>
            <a:fillRect/>
          </a:stretch>
        </p:blipFill>
        <p:spPr>
          <a:xfrm>
            <a:off x="16283286" y="1086959"/>
            <a:ext cx="1914073" cy="994711"/>
          </a:xfrm>
          <a:prstGeom prst="rect">
            <a:avLst/>
          </a:prstGeom>
          <a:noFill/>
          <a:ln>
            <a:noFill/>
          </a:ln>
        </p:spPr>
      </p:pic>
      <p:cxnSp>
        <p:nvCxnSpPr>
          <p:cNvPr id="77" name="Shape 77"/>
          <p:cNvCxnSpPr/>
          <p:nvPr/>
        </p:nvCxnSpPr>
        <p:spPr>
          <a:xfrm rot="10800000">
            <a:off x="17097680" y="233607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78" name="Shape 78"/>
          <p:cNvCxnSpPr/>
          <p:nvPr/>
        </p:nvCxnSpPr>
        <p:spPr>
          <a:xfrm rot="10800000">
            <a:off x="19308152" y="233607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79" name="Shape 79"/>
          <p:cNvCxnSpPr/>
          <p:nvPr/>
        </p:nvCxnSpPr>
        <p:spPr>
          <a:xfrm rot="10800000">
            <a:off x="22058247" y="233607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80" name="Shape 80"/>
          <p:cNvCxnSpPr/>
          <p:nvPr/>
        </p:nvCxnSpPr>
        <p:spPr>
          <a:xfrm rot="10800000">
            <a:off x="25283422" y="2336076"/>
            <a:ext cx="0" cy="1224000"/>
          </a:xfrm>
          <a:prstGeom prst="straightConnector1">
            <a:avLst/>
          </a:prstGeom>
          <a:noFill/>
          <a:ln cap="flat" cmpd="sng" w="19050">
            <a:solidFill>
              <a:schemeClr val="dk2"/>
            </a:solidFill>
            <a:prstDash val="solid"/>
            <a:round/>
            <a:headEnd len="med" w="med" type="none"/>
            <a:tailEnd len="med" w="med" type="triangle"/>
          </a:ln>
        </p:spPr>
      </p:cxnSp>
      <p:pic>
        <p:nvPicPr>
          <p:cNvPr id="81" name="Shape 81"/>
          <p:cNvPicPr preferRelativeResize="0"/>
          <p:nvPr/>
        </p:nvPicPr>
        <p:blipFill>
          <a:blip r:embed="rId7">
            <a:alphaModFix/>
          </a:blip>
          <a:stretch>
            <a:fillRect/>
          </a:stretch>
        </p:blipFill>
        <p:spPr>
          <a:xfrm>
            <a:off x="18351180" y="1086959"/>
            <a:ext cx="1914073" cy="994711"/>
          </a:xfrm>
          <a:prstGeom prst="rect">
            <a:avLst/>
          </a:prstGeom>
          <a:noFill/>
          <a:ln>
            <a:noFill/>
          </a:ln>
        </p:spPr>
      </p:pic>
      <p:pic>
        <p:nvPicPr>
          <p:cNvPr id="82" name="Shape 82"/>
          <p:cNvPicPr preferRelativeResize="0"/>
          <p:nvPr/>
        </p:nvPicPr>
        <p:blipFill>
          <a:blip r:embed="rId7">
            <a:alphaModFix/>
          </a:blip>
          <a:stretch>
            <a:fillRect/>
          </a:stretch>
        </p:blipFill>
        <p:spPr>
          <a:xfrm>
            <a:off x="21101277" y="1086959"/>
            <a:ext cx="1914073" cy="994711"/>
          </a:xfrm>
          <a:prstGeom prst="rect">
            <a:avLst/>
          </a:prstGeom>
          <a:noFill/>
          <a:ln>
            <a:noFill/>
          </a:ln>
        </p:spPr>
      </p:pic>
      <p:pic>
        <p:nvPicPr>
          <p:cNvPr id="83" name="Shape 83"/>
          <p:cNvPicPr preferRelativeResize="0"/>
          <p:nvPr/>
        </p:nvPicPr>
        <p:blipFill>
          <a:blip r:embed="rId7">
            <a:alphaModFix/>
          </a:blip>
          <a:stretch>
            <a:fillRect/>
          </a:stretch>
        </p:blipFill>
        <p:spPr>
          <a:xfrm>
            <a:off x="24326452" y="1086959"/>
            <a:ext cx="1914073" cy="994711"/>
          </a:xfrm>
          <a:prstGeom prst="rect">
            <a:avLst/>
          </a:prstGeom>
          <a:noFill/>
          <a:ln>
            <a:noFill/>
          </a:ln>
        </p:spPr>
      </p:pic>
      <p:pic>
        <p:nvPicPr>
          <p:cNvPr id="84" name="Shape 84"/>
          <p:cNvPicPr preferRelativeResize="0"/>
          <p:nvPr/>
        </p:nvPicPr>
        <p:blipFill>
          <a:blip r:embed="rId3">
            <a:alphaModFix/>
          </a:blip>
          <a:stretch>
            <a:fillRect/>
          </a:stretch>
        </p:blipFill>
        <p:spPr>
          <a:xfrm rot="-3563716">
            <a:off x="31253517" y="15265048"/>
            <a:ext cx="2363398" cy="1788719"/>
          </a:xfrm>
          <a:prstGeom prst="rect">
            <a:avLst/>
          </a:prstGeom>
          <a:noFill/>
          <a:ln>
            <a:noFill/>
          </a:ln>
        </p:spPr>
      </p:pic>
      <p:pic>
        <p:nvPicPr>
          <p:cNvPr id="85" name="Shape 85"/>
          <p:cNvPicPr preferRelativeResize="0"/>
          <p:nvPr/>
        </p:nvPicPr>
        <p:blipFill>
          <a:blip r:embed="rId4">
            <a:alphaModFix/>
          </a:blip>
          <a:stretch>
            <a:fillRect/>
          </a:stretch>
        </p:blipFill>
        <p:spPr>
          <a:xfrm rot="7783073">
            <a:off x="31423392" y="18672673"/>
            <a:ext cx="2023572" cy="1537513"/>
          </a:xfrm>
          <a:prstGeom prst="rect">
            <a:avLst/>
          </a:prstGeom>
          <a:noFill/>
          <a:ln>
            <a:noFill/>
          </a:ln>
        </p:spPr>
      </p:pic>
      <p:pic>
        <p:nvPicPr>
          <p:cNvPr id="86" name="Shape 86"/>
          <p:cNvPicPr preferRelativeResize="0"/>
          <p:nvPr/>
        </p:nvPicPr>
        <p:blipFill>
          <a:blip r:embed="rId8">
            <a:alphaModFix/>
          </a:blip>
          <a:stretch>
            <a:fillRect/>
          </a:stretch>
        </p:blipFill>
        <p:spPr>
          <a:xfrm>
            <a:off x="34387250" y="18208259"/>
            <a:ext cx="1257535" cy="1182078"/>
          </a:xfrm>
          <a:prstGeom prst="rect">
            <a:avLst/>
          </a:prstGeom>
          <a:noFill/>
          <a:ln>
            <a:noFill/>
          </a:ln>
        </p:spPr>
      </p:pic>
      <p:cxnSp>
        <p:nvCxnSpPr>
          <p:cNvPr id="87" name="Shape 87"/>
          <p:cNvCxnSpPr/>
          <p:nvPr/>
        </p:nvCxnSpPr>
        <p:spPr>
          <a:xfrm rot="10800000">
            <a:off x="32413337" y="17674948"/>
            <a:ext cx="44100" cy="884100"/>
          </a:xfrm>
          <a:prstGeom prst="straightConnector1">
            <a:avLst/>
          </a:prstGeom>
          <a:noFill/>
          <a:ln cap="flat" cmpd="sng" w="19050">
            <a:solidFill>
              <a:schemeClr val="dk2"/>
            </a:solidFill>
            <a:prstDash val="solid"/>
            <a:round/>
            <a:headEnd len="med" w="med" type="none"/>
            <a:tailEnd len="med" w="med" type="triangle"/>
          </a:ln>
        </p:spPr>
      </p:cxnSp>
      <p:pic>
        <p:nvPicPr>
          <p:cNvPr id="88" name="Shape 88"/>
          <p:cNvPicPr preferRelativeResize="0"/>
          <p:nvPr/>
        </p:nvPicPr>
        <p:blipFill>
          <a:blip r:embed="rId5">
            <a:alphaModFix/>
          </a:blip>
          <a:stretch>
            <a:fillRect/>
          </a:stretch>
        </p:blipFill>
        <p:spPr>
          <a:xfrm>
            <a:off x="27618750" y="3475038"/>
            <a:ext cx="1284440" cy="884691"/>
          </a:xfrm>
          <a:prstGeom prst="rect">
            <a:avLst/>
          </a:prstGeom>
          <a:noFill/>
          <a:ln>
            <a:noFill/>
          </a:ln>
        </p:spPr>
      </p:pic>
      <p:pic>
        <p:nvPicPr>
          <p:cNvPr id="89" name="Shape 89"/>
          <p:cNvPicPr preferRelativeResize="0"/>
          <p:nvPr/>
        </p:nvPicPr>
        <p:blipFill>
          <a:blip r:embed="rId6">
            <a:alphaModFix/>
          </a:blip>
          <a:stretch>
            <a:fillRect/>
          </a:stretch>
        </p:blipFill>
        <p:spPr>
          <a:xfrm rot="5400000">
            <a:off x="30900545" y="9350659"/>
            <a:ext cx="2621247" cy="1924863"/>
          </a:xfrm>
          <a:prstGeom prst="rect">
            <a:avLst/>
          </a:prstGeom>
          <a:noFill/>
          <a:ln>
            <a:noFill/>
          </a:ln>
        </p:spPr>
      </p:pic>
      <p:cxnSp>
        <p:nvCxnSpPr>
          <p:cNvPr id="90" name="Shape 90"/>
          <p:cNvCxnSpPr/>
          <p:nvPr/>
        </p:nvCxnSpPr>
        <p:spPr>
          <a:xfrm rot="10800000">
            <a:off x="28036669" y="6834694"/>
            <a:ext cx="4174500" cy="2167800"/>
          </a:xfrm>
          <a:prstGeom prst="straightConnector1">
            <a:avLst/>
          </a:prstGeom>
          <a:noFill/>
          <a:ln cap="flat" cmpd="sng" w="19050">
            <a:solidFill>
              <a:schemeClr val="dk2"/>
            </a:solidFill>
            <a:prstDash val="solid"/>
            <a:round/>
            <a:headEnd len="med" w="med" type="none"/>
            <a:tailEnd len="med" w="med" type="triangle"/>
          </a:ln>
        </p:spPr>
      </p:cxnSp>
      <p:cxnSp>
        <p:nvCxnSpPr>
          <p:cNvPr id="91" name="Shape 91"/>
          <p:cNvCxnSpPr>
            <a:stCxn id="89" idx="1"/>
          </p:cNvCxnSpPr>
          <p:nvPr/>
        </p:nvCxnSpPr>
        <p:spPr>
          <a:xfrm flipH="1" rot="10800000">
            <a:off x="32211169" y="6834666"/>
            <a:ext cx="4139100" cy="2167800"/>
          </a:xfrm>
          <a:prstGeom prst="straightConnector1">
            <a:avLst/>
          </a:prstGeom>
          <a:noFill/>
          <a:ln cap="flat" cmpd="sng" w="19050">
            <a:solidFill>
              <a:schemeClr val="dk2"/>
            </a:solidFill>
            <a:prstDash val="solid"/>
            <a:round/>
            <a:headEnd len="med" w="med" type="none"/>
            <a:tailEnd len="med" w="med" type="triangle"/>
          </a:ln>
        </p:spPr>
      </p:cxnSp>
      <p:cxnSp>
        <p:nvCxnSpPr>
          <p:cNvPr id="92" name="Shape 92"/>
          <p:cNvCxnSpPr>
            <a:stCxn id="89" idx="1"/>
          </p:cNvCxnSpPr>
          <p:nvPr/>
        </p:nvCxnSpPr>
        <p:spPr>
          <a:xfrm rot="10800000">
            <a:off x="30297169" y="6920166"/>
            <a:ext cx="1914000" cy="2082300"/>
          </a:xfrm>
          <a:prstGeom prst="straightConnector1">
            <a:avLst/>
          </a:prstGeom>
          <a:noFill/>
          <a:ln cap="flat" cmpd="sng" w="19050">
            <a:solidFill>
              <a:schemeClr val="dk2"/>
            </a:solidFill>
            <a:prstDash val="solid"/>
            <a:round/>
            <a:headEnd len="med" w="med" type="none"/>
            <a:tailEnd len="med" w="med" type="triangle"/>
          </a:ln>
        </p:spPr>
      </p:cxnSp>
      <p:cxnSp>
        <p:nvCxnSpPr>
          <p:cNvPr id="93" name="Shape 93"/>
          <p:cNvCxnSpPr>
            <a:stCxn id="89" idx="1"/>
          </p:cNvCxnSpPr>
          <p:nvPr/>
        </p:nvCxnSpPr>
        <p:spPr>
          <a:xfrm flipH="1" rot="10800000">
            <a:off x="32211169" y="6877866"/>
            <a:ext cx="1068600" cy="2124600"/>
          </a:xfrm>
          <a:prstGeom prst="straightConnector1">
            <a:avLst/>
          </a:prstGeom>
          <a:noFill/>
          <a:ln cap="flat" cmpd="sng" w="19050">
            <a:solidFill>
              <a:schemeClr val="dk2"/>
            </a:solidFill>
            <a:prstDash val="solid"/>
            <a:round/>
            <a:headEnd len="med" w="med" type="none"/>
            <a:tailEnd len="med" w="med" type="triangle"/>
          </a:ln>
        </p:spPr>
      </p:cxnSp>
      <p:cxnSp>
        <p:nvCxnSpPr>
          <p:cNvPr id="94" name="Shape 94"/>
          <p:cNvCxnSpPr/>
          <p:nvPr/>
        </p:nvCxnSpPr>
        <p:spPr>
          <a:xfrm rot="10800000">
            <a:off x="28260941" y="444411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95" name="Shape 95"/>
          <p:cNvCxnSpPr/>
          <p:nvPr/>
        </p:nvCxnSpPr>
        <p:spPr>
          <a:xfrm rot="10800000">
            <a:off x="30471409" y="444411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96" name="Shape 96"/>
          <p:cNvCxnSpPr/>
          <p:nvPr/>
        </p:nvCxnSpPr>
        <p:spPr>
          <a:xfrm rot="10800000">
            <a:off x="33221503" y="444411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97" name="Shape 97"/>
          <p:cNvCxnSpPr/>
          <p:nvPr/>
        </p:nvCxnSpPr>
        <p:spPr>
          <a:xfrm rot="10800000">
            <a:off x="36446681" y="4444118"/>
            <a:ext cx="0" cy="1224000"/>
          </a:xfrm>
          <a:prstGeom prst="straightConnector1">
            <a:avLst/>
          </a:prstGeom>
          <a:noFill/>
          <a:ln cap="flat" cmpd="sng" w="19050">
            <a:solidFill>
              <a:schemeClr val="dk2"/>
            </a:solidFill>
            <a:prstDash val="solid"/>
            <a:round/>
            <a:headEnd len="med" w="med" type="none"/>
            <a:tailEnd len="med" w="med" type="triangle"/>
          </a:ln>
        </p:spPr>
      </p:cxnSp>
      <p:pic>
        <p:nvPicPr>
          <p:cNvPr id="98" name="Shape 98"/>
          <p:cNvPicPr preferRelativeResize="0"/>
          <p:nvPr/>
        </p:nvPicPr>
        <p:blipFill>
          <a:blip r:embed="rId5">
            <a:alphaModFix/>
          </a:blip>
          <a:stretch>
            <a:fillRect/>
          </a:stretch>
        </p:blipFill>
        <p:spPr>
          <a:xfrm>
            <a:off x="29829156" y="3475038"/>
            <a:ext cx="1284440" cy="884691"/>
          </a:xfrm>
          <a:prstGeom prst="rect">
            <a:avLst/>
          </a:prstGeom>
          <a:noFill/>
          <a:ln>
            <a:noFill/>
          </a:ln>
        </p:spPr>
      </p:pic>
      <p:pic>
        <p:nvPicPr>
          <p:cNvPr id="99" name="Shape 99"/>
          <p:cNvPicPr preferRelativeResize="0"/>
          <p:nvPr/>
        </p:nvPicPr>
        <p:blipFill>
          <a:blip r:embed="rId5">
            <a:alphaModFix/>
          </a:blip>
          <a:stretch>
            <a:fillRect/>
          </a:stretch>
        </p:blipFill>
        <p:spPr>
          <a:xfrm>
            <a:off x="32579253" y="3475038"/>
            <a:ext cx="1284440" cy="884691"/>
          </a:xfrm>
          <a:prstGeom prst="rect">
            <a:avLst/>
          </a:prstGeom>
          <a:noFill/>
          <a:ln>
            <a:noFill/>
          </a:ln>
        </p:spPr>
      </p:pic>
      <p:pic>
        <p:nvPicPr>
          <p:cNvPr id="100" name="Shape 100"/>
          <p:cNvPicPr preferRelativeResize="0"/>
          <p:nvPr/>
        </p:nvPicPr>
        <p:blipFill>
          <a:blip r:embed="rId5">
            <a:alphaModFix/>
          </a:blip>
          <a:stretch>
            <a:fillRect/>
          </a:stretch>
        </p:blipFill>
        <p:spPr>
          <a:xfrm>
            <a:off x="35804425" y="3560076"/>
            <a:ext cx="1284440" cy="884691"/>
          </a:xfrm>
          <a:prstGeom prst="rect">
            <a:avLst/>
          </a:prstGeom>
          <a:noFill/>
          <a:ln>
            <a:noFill/>
          </a:ln>
        </p:spPr>
      </p:pic>
      <p:pic>
        <p:nvPicPr>
          <p:cNvPr id="101" name="Shape 101"/>
          <p:cNvPicPr preferRelativeResize="0"/>
          <p:nvPr/>
        </p:nvPicPr>
        <p:blipFill>
          <a:blip r:embed="rId7">
            <a:alphaModFix/>
          </a:blip>
          <a:stretch>
            <a:fillRect/>
          </a:stretch>
        </p:blipFill>
        <p:spPr>
          <a:xfrm>
            <a:off x="27303900" y="1086959"/>
            <a:ext cx="1914073" cy="994711"/>
          </a:xfrm>
          <a:prstGeom prst="rect">
            <a:avLst/>
          </a:prstGeom>
          <a:noFill/>
          <a:ln>
            <a:noFill/>
          </a:ln>
        </p:spPr>
      </p:pic>
      <p:cxnSp>
        <p:nvCxnSpPr>
          <p:cNvPr id="102" name="Shape 102"/>
          <p:cNvCxnSpPr/>
          <p:nvPr/>
        </p:nvCxnSpPr>
        <p:spPr>
          <a:xfrm rot="10800000">
            <a:off x="28118294" y="233607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103" name="Shape 103"/>
          <p:cNvCxnSpPr/>
          <p:nvPr/>
        </p:nvCxnSpPr>
        <p:spPr>
          <a:xfrm rot="10800000">
            <a:off x="30328769" y="233607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104" name="Shape 104"/>
          <p:cNvCxnSpPr/>
          <p:nvPr/>
        </p:nvCxnSpPr>
        <p:spPr>
          <a:xfrm rot="10800000">
            <a:off x="33078863" y="233607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105" name="Shape 105"/>
          <p:cNvCxnSpPr/>
          <p:nvPr/>
        </p:nvCxnSpPr>
        <p:spPr>
          <a:xfrm rot="10800000">
            <a:off x="36304038" y="2336076"/>
            <a:ext cx="0" cy="1224000"/>
          </a:xfrm>
          <a:prstGeom prst="straightConnector1">
            <a:avLst/>
          </a:prstGeom>
          <a:noFill/>
          <a:ln cap="flat" cmpd="sng" w="19050">
            <a:solidFill>
              <a:schemeClr val="dk2"/>
            </a:solidFill>
            <a:prstDash val="solid"/>
            <a:round/>
            <a:headEnd len="med" w="med" type="none"/>
            <a:tailEnd len="med" w="med" type="triangle"/>
          </a:ln>
        </p:spPr>
      </p:cxnSp>
      <p:pic>
        <p:nvPicPr>
          <p:cNvPr id="106" name="Shape 106"/>
          <p:cNvPicPr preferRelativeResize="0"/>
          <p:nvPr/>
        </p:nvPicPr>
        <p:blipFill>
          <a:blip r:embed="rId7">
            <a:alphaModFix/>
          </a:blip>
          <a:stretch>
            <a:fillRect/>
          </a:stretch>
        </p:blipFill>
        <p:spPr>
          <a:xfrm>
            <a:off x="29371794" y="1086959"/>
            <a:ext cx="1914073" cy="994711"/>
          </a:xfrm>
          <a:prstGeom prst="rect">
            <a:avLst/>
          </a:prstGeom>
          <a:noFill/>
          <a:ln>
            <a:noFill/>
          </a:ln>
        </p:spPr>
      </p:pic>
      <p:pic>
        <p:nvPicPr>
          <p:cNvPr id="107" name="Shape 107"/>
          <p:cNvPicPr preferRelativeResize="0"/>
          <p:nvPr/>
        </p:nvPicPr>
        <p:blipFill>
          <a:blip r:embed="rId7">
            <a:alphaModFix/>
          </a:blip>
          <a:stretch>
            <a:fillRect/>
          </a:stretch>
        </p:blipFill>
        <p:spPr>
          <a:xfrm>
            <a:off x="32121891" y="1086959"/>
            <a:ext cx="1914073" cy="994711"/>
          </a:xfrm>
          <a:prstGeom prst="rect">
            <a:avLst/>
          </a:prstGeom>
          <a:noFill/>
          <a:ln>
            <a:noFill/>
          </a:ln>
        </p:spPr>
      </p:pic>
      <p:pic>
        <p:nvPicPr>
          <p:cNvPr id="108" name="Shape 108"/>
          <p:cNvPicPr preferRelativeResize="0"/>
          <p:nvPr/>
        </p:nvPicPr>
        <p:blipFill>
          <a:blip r:embed="rId7">
            <a:alphaModFix/>
          </a:blip>
          <a:stretch>
            <a:fillRect/>
          </a:stretch>
        </p:blipFill>
        <p:spPr>
          <a:xfrm>
            <a:off x="35347066" y="1086959"/>
            <a:ext cx="1914073" cy="994711"/>
          </a:xfrm>
          <a:prstGeom prst="rect">
            <a:avLst/>
          </a:prstGeom>
          <a:noFill/>
          <a:ln>
            <a:noFill/>
          </a:ln>
        </p:spPr>
      </p:pic>
      <p:pic>
        <p:nvPicPr>
          <p:cNvPr id="109" name="Shape 109"/>
          <p:cNvPicPr preferRelativeResize="0"/>
          <p:nvPr/>
        </p:nvPicPr>
        <p:blipFill>
          <a:blip r:embed="rId3">
            <a:alphaModFix/>
          </a:blip>
          <a:stretch>
            <a:fillRect/>
          </a:stretch>
        </p:blipFill>
        <p:spPr>
          <a:xfrm rot="-3563716">
            <a:off x="9164938" y="15265048"/>
            <a:ext cx="2363398" cy="1788719"/>
          </a:xfrm>
          <a:prstGeom prst="rect">
            <a:avLst/>
          </a:prstGeom>
          <a:noFill/>
          <a:ln>
            <a:noFill/>
          </a:ln>
        </p:spPr>
      </p:pic>
      <p:pic>
        <p:nvPicPr>
          <p:cNvPr id="110" name="Shape 110"/>
          <p:cNvPicPr preferRelativeResize="0"/>
          <p:nvPr/>
        </p:nvPicPr>
        <p:blipFill>
          <a:blip r:embed="rId4">
            <a:alphaModFix/>
          </a:blip>
          <a:stretch>
            <a:fillRect/>
          </a:stretch>
        </p:blipFill>
        <p:spPr>
          <a:xfrm rot="7783073">
            <a:off x="9334813" y="18672673"/>
            <a:ext cx="2023572" cy="1537513"/>
          </a:xfrm>
          <a:prstGeom prst="rect">
            <a:avLst/>
          </a:prstGeom>
          <a:noFill/>
          <a:ln>
            <a:noFill/>
          </a:ln>
        </p:spPr>
      </p:pic>
      <p:cxnSp>
        <p:nvCxnSpPr>
          <p:cNvPr id="111" name="Shape 111"/>
          <p:cNvCxnSpPr/>
          <p:nvPr/>
        </p:nvCxnSpPr>
        <p:spPr>
          <a:xfrm rot="10800000">
            <a:off x="10324755" y="17674948"/>
            <a:ext cx="44100" cy="884100"/>
          </a:xfrm>
          <a:prstGeom prst="straightConnector1">
            <a:avLst/>
          </a:prstGeom>
          <a:noFill/>
          <a:ln cap="flat" cmpd="sng" w="19050">
            <a:solidFill>
              <a:schemeClr val="dk2"/>
            </a:solidFill>
            <a:prstDash val="solid"/>
            <a:round/>
            <a:headEnd len="med" w="med" type="none"/>
            <a:tailEnd len="med" w="med" type="triangle"/>
          </a:ln>
        </p:spPr>
      </p:cxnSp>
      <p:pic>
        <p:nvPicPr>
          <p:cNvPr id="112" name="Shape 112"/>
          <p:cNvPicPr preferRelativeResize="0"/>
          <p:nvPr/>
        </p:nvPicPr>
        <p:blipFill>
          <a:blip r:embed="rId5">
            <a:alphaModFix/>
          </a:blip>
          <a:stretch>
            <a:fillRect/>
          </a:stretch>
        </p:blipFill>
        <p:spPr>
          <a:xfrm>
            <a:off x="5530170" y="3475038"/>
            <a:ext cx="1284440" cy="884691"/>
          </a:xfrm>
          <a:prstGeom prst="rect">
            <a:avLst/>
          </a:prstGeom>
          <a:noFill/>
          <a:ln>
            <a:noFill/>
          </a:ln>
        </p:spPr>
      </p:pic>
      <p:pic>
        <p:nvPicPr>
          <p:cNvPr id="113" name="Shape 113"/>
          <p:cNvPicPr preferRelativeResize="0"/>
          <p:nvPr/>
        </p:nvPicPr>
        <p:blipFill>
          <a:blip r:embed="rId6">
            <a:alphaModFix/>
          </a:blip>
          <a:stretch>
            <a:fillRect/>
          </a:stretch>
        </p:blipFill>
        <p:spPr>
          <a:xfrm rot="5400000">
            <a:off x="8811967" y="9350659"/>
            <a:ext cx="2621247" cy="1924863"/>
          </a:xfrm>
          <a:prstGeom prst="rect">
            <a:avLst/>
          </a:prstGeom>
          <a:noFill/>
          <a:ln>
            <a:noFill/>
          </a:ln>
        </p:spPr>
      </p:pic>
      <p:cxnSp>
        <p:nvCxnSpPr>
          <p:cNvPr id="114" name="Shape 114"/>
          <p:cNvCxnSpPr/>
          <p:nvPr/>
        </p:nvCxnSpPr>
        <p:spPr>
          <a:xfrm rot="10800000">
            <a:off x="5948086" y="6834694"/>
            <a:ext cx="4174500" cy="2167800"/>
          </a:xfrm>
          <a:prstGeom prst="straightConnector1">
            <a:avLst/>
          </a:prstGeom>
          <a:noFill/>
          <a:ln cap="flat" cmpd="sng" w="19050">
            <a:solidFill>
              <a:schemeClr val="dk2"/>
            </a:solidFill>
            <a:prstDash val="solid"/>
            <a:round/>
            <a:headEnd len="med" w="med" type="none"/>
            <a:tailEnd len="med" w="med" type="triangle"/>
          </a:ln>
        </p:spPr>
      </p:cxnSp>
      <p:cxnSp>
        <p:nvCxnSpPr>
          <p:cNvPr id="115" name="Shape 115"/>
          <p:cNvCxnSpPr>
            <a:stCxn id="113" idx="1"/>
          </p:cNvCxnSpPr>
          <p:nvPr/>
        </p:nvCxnSpPr>
        <p:spPr>
          <a:xfrm flipH="1" rot="10800000">
            <a:off x="10122591" y="6834666"/>
            <a:ext cx="4139100" cy="2167800"/>
          </a:xfrm>
          <a:prstGeom prst="straightConnector1">
            <a:avLst/>
          </a:prstGeom>
          <a:noFill/>
          <a:ln cap="flat" cmpd="sng" w="19050">
            <a:solidFill>
              <a:schemeClr val="dk2"/>
            </a:solidFill>
            <a:prstDash val="solid"/>
            <a:round/>
            <a:headEnd len="med" w="med" type="none"/>
            <a:tailEnd len="med" w="med" type="triangle"/>
          </a:ln>
        </p:spPr>
      </p:cxnSp>
      <p:cxnSp>
        <p:nvCxnSpPr>
          <p:cNvPr id="116" name="Shape 116"/>
          <p:cNvCxnSpPr>
            <a:stCxn id="113" idx="1"/>
          </p:cNvCxnSpPr>
          <p:nvPr/>
        </p:nvCxnSpPr>
        <p:spPr>
          <a:xfrm rot="10800000">
            <a:off x="8208591" y="6920166"/>
            <a:ext cx="1914000" cy="2082300"/>
          </a:xfrm>
          <a:prstGeom prst="straightConnector1">
            <a:avLst/>
          </a:prstGeom>
          <a:noFill/>
          <a:ln cap="flat" cmpd="sng" w="19050">
            <a:solidFill>
              <a:schemeClr val="dk2"/>
            </a:solidFill>
            <a:prstDash val="solid"/>
            <a:round/>
            <a:headEnd len="med" w="med" type="none"/>
            <a:tailEnd len="med" w="med" type="triangle"/>
          </a:ln>
        </p:spPr>
      </p:cxnSp>
      <p:cxnSp>
        <p:nvCxnSpPr>
          <p:cNvPr id="117" name="Shape 117"/>
          <p:cNvCxnSpPr>
            <a:stCxn id="113" idx="1"/>
          </p:cNvCxnSpPr>
          <p:nvPr/>
        </p:nvCxnSpPr>
        <p:spPr>
          <a:xfrm flipH="1" rot="10800000">
            <a:off x="10122591" y="6877866"/>
            <a:ext cx="1068600" cy="2124600"/>
          </a:xfrm>
          <a:prstGeom prst="straightConnector1">
            <a:avLst/>
          </a:prstGeom>
          <a:noFill/>
          <a:ln cap="flat" cmpd="sng" w="19050">
            <a:solidFill>
              <a:schemeClr val="dk2"/>
            </a:solidFill>
            <a:prstDash val="solid"/>
            <a:round/>
            <a:headEnd len="med" w="med" type="none"/>
            <a:tailEnd len="med" w="med" type="triangle"/>
          </a:ln>
        </p:spPr>
      </p:cxnSp>
      <p:cxnSp>
        <p:nvCxnSpPr>
          <p:cNvPr id="118" name="Shape 118"/>
          <p:cNvCxnSpPr/>
          <p:nvPr/>
        </p:nvCxnSpPr>
        <p:spPr>
          <a:xfrm rot="10800000">
            <a:off x="6172358" y="444411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119" name="Shape 119"/>
          <p:cNvCxnSpPr/>
          <p:nvPr/>
        </p:nvCxnSpPr>
        <p:spPr>
          <a:xfrm rot="10800000">
            <a:off x="8382830" y="444411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120" name="Shape 120"/>
          <p:cNvCxnSpPr/>
          <p:nvPr/>
        </p:nvCxnSpPr>
        <p:spPr>
          <a:xfrm rot="10800000">
            <a:off x="11132924" y="444411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121" name="Shape 121"/>
          <p:cNvCxnSpPr/>
          <p:nvPr/>
        </p:nvCxnSpPr>
        <p:spPr>
          <a:xfrm rot="10800000">
            <a:off x="14358100" y="4444118"/>
            <a:ext cx="0" cy="1224000"/>
          </a:xfrm>
          <a:prstGeom prst="straightConnector1">
            <a:avLst/>
          </a:prstGeom>
          <a:noFill/>
          <a:ln cap="flat" cmpd="sng" w="19050">
            <a:solidFill>
              <a:schemeClr val="dk2"/>
            </a:solidFill>
            <a:prstDash val="solid"/>
            <a:round/>
            <a:headEnd len="med" w="med" type="none"/>
            <a:tailEnd len="med" w="med" type="triangle"/>
          </a:ln>
        </p:spPr>
      </p:cxnSp>
      <p:pic>
        <p:nvPicPr>
          <p:cNvPr id="122" name="Shape 122"/>
          <p:cNvPicPr preferRelativeResize="0"/>
          <p:nvPr/>
        </p:nvPicPr>
        <p:blipFill>
          <a:blip r:embed="rId5">
            <a:alphaModFix/>
          </a:blip>
          <a:stretch>
            <a:fillRect/>
          </a:stretch>
        </p:blipFill>
        <p:spPr>
          <a:xfrm>
            <a:off x="7740575" y="3475038"/>
            <a:ext cx="1284440" cy="884691"/>
          </a:xfrm>
          <a:prstGeom prst="rect">
            <a:avLst/>
          </a:prstGeom>
          <a:noFill/>
          <a:ln>
            <a:noFill/>
          </a:ln>
        </p:spPr>
      </p:pic>
      <p:pic>
        <p:nvPicPr>
          <p:cNvPr id="123" name="Shape 123"/>
          <p:cNvPicPr preferRelativeResize="0"/>
          <p:nvPr/>
        </p:nvPicPr>
        <p:blipFill>
          <a:blip r:embed="rId5">
            <a:alphaModFix/>
          </a:blip>
          <a:stretch>
            <a:fillRect/>
          </a:stretch>
        </p:blipFill>
        <p:spPr>
          <a:xfrm>
            <a:off x="10490670" y="3475038"/>
            <a:ext cx="1284440" cy="884691"/>
          </a:xfrm>
          <a:prstGeom prst="rect">
            <a:avLst/>
          </a:prstGeom>
          <a:noFill/>
          <a:ln>
            <a:noFill/>
          </a:ln>
        </p:spPr>
      </p:pic>
      <p:pic>
        <p:nvPicPr>
          <p:cNvPr id="124" name="Shape 124"/>
          <p:cNvPicPr preferRelativeResize="0"/>
          <p:nvPr/>
        </p:nvPicPr>
        <p:blipFill>
          <a:blip r:embed="rId5">
            <a:alphaModFix/>
          </a:blip>
          <a:stretch>
            <a:fillRect/>
          </a:stretch>
        </p:blipFill>
        <p:spPr>
          <a:xfrm>
            <a:off x="13715845" y="3560076"/>
            <a:ext cx="1284440" cy="884691"/>
          </a:xfrm>
          <a:prstGeom prst="rect">
            <a:avLst/>
          </a:prstGeom>
          <a:noFill/>
          <a:ln>
            <a:noFill/>
          </a:ln>
        </p:spPr>
      </p:pic>
      <p:pic>
        <p:nvPicPr>
          <p:cNvPr id="125" name="Shape 125"/>
          <p:cNvPicPr preferRelativeResize="0"/>
          <p:nvPr/>
        </p:nvPicPr>
        <p:blipFill>
          <a:blip r:embed="rId7">
            <a:alphaModFix/>
          </a:blip>
          <a:stretch>
            <a:fillRect/>
          </a:stretch>
        </p:blipFill>
        <p:spPr>
          <a:xfrm>
            <a:off x="5215320" y="1086959"/>
            <a:ext cx="1914073" cy="994711"/>
          </a:xfrm>
          <a:prstGeom prst="rect">
            <a:avLst/>
          </a:prstGeom>
          <a:noFill/>
          <a:ln>
            <a:noFill/>
          </a:ln>
        </p:spPr>
      </p:pic>
      <p:cxnSp>
        <p:nvCxnSpPr>
          <p:cNvPr id="126" name="Shape 126"/>
          <p:cNvCxnSpPr/>
          <p:nvPr/>
        </p:nvCxnSpPr>
        <p:spPr>
          <a:xfrm rot="10800000">
            <a:off x="6029715" y="233607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127" name="Shape 127"/>
          <p:cNvCxnSpPr/>
          <p:nvPr/>
        </p:nvCxnSpPr>
        <p:spPr>
          <a:xfrm rot="10800000">
            <a:off x="8240187" y="233607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128" name="Shape 128"/>
          <p:cNvCxnSpPr/>
          <p:nvPr/>
        </p:nvCxnSpPr>
        <p:spPr>
          <a:xfrm rot="10800000">
            <a:off x="10990282" y="233607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129" name="Shape 129"/>
          <p:cNvCxnSpPr/>
          <p:nvPr/>
        </p:nvCxnSpPr>
        <p:spPr>
          <a:xfrm rot="10800000">
            <a:off x="14215456" y="2336076"/>
            <a:ext cx="0" cy="1224000"/>
          </a:xfrm>
          <a:prstGeom prst="straightConnector1">
            <a:avLst/>
          </a:prstGeom>
          <a:noFill/>
          <a:ln cap="flat" cmpd="sng" w="19050">
            <a:solidFill>
              <a:schemeClr val="dk2"/>
            </a:solidFill>
            <a:prstDash val="solid"/>
            <a:round/>
            <a:headEnd len="med" w="med" type="none"/>
            <a:tailEnd len="med" w="med" type="triangle"/>
          </a:ln>
        </p:spPr>
      </p:cxnSp>
      <p:pic>
        <p:nvPicPr>
          <p:cNvPr id="130" name="Shape 130"/>
          <p:cNvPicPr preferRelativeResize="0"/>
          <p:nvPr/>
        </p:nvPicPr>
        <p:blipFill>
          <a:blip r:embed="rId7">
            <a:alphaModFix/>
          </a:blip>
          <a:stretch>
            <a:fillRect/>
          </a:stretch>
        </p:blipFill>
        <p:spPr>
          <a:xfrm>
            <a:off x="7283215" y="1086959"/>
            <a:ext cx="1914073" cy="994711"/>
          </a:xfrm>
          <a:prstGeom prst="rect">
            <a:avLst/>
          </a:prstGeom>
          <a:noFill/>
          <a:ln>
            <a:noFill/>
          </a:ln>
        </p:spPr>
      </p:pic>
      <p:pic>
        <p:nvPicPr>
          <p:cNvPr id="131" name="Shape 131"/>
          <p:cNvPicPr preferRelativeResize="0"/>
          <p:nvPr/>
        </p:nvPicPr>
        <p:blipFill>
          <a:blip r:embed="rId7">
            <a:alphaModFix/>
          </a:blip>
          <a:stretch>
            <a:fillRect/>
          </a:stretch>
        </p:blipFill>
        <p:spPr>
          <a:xfrm>
            <a:off x="10033310" y="1086959"/>
            <a:ext cx="1914073" cy="994711"/>
          </a:xfrm>
          <a:prstGeom prst="rect">
            <a:avLst/>
          </a:prstGeom>
          <a:noFill/>
          <a:ln>
            <a:noFill/>
          </a:ln>
        </p:spPr>
      </p:pic>
      <p:pic>
        <p:nvPicPr>
          <p:cNvPr id="132" name="Shape 132"/>
          <p:cNvPicPr preferRelativeResize="0"/>
          <p:nvPr/>
        </p:nvPicPr>
        <p:blipFill>
          <a:blip r:embed="rId7">
            <a:alphaModFix/>
          </a:blip>
          <a:stretch>
            <a:fillRect/>
          </a:stretch>
        </p:blipFill>
        <p:spPr>
          <a:xfrm>
            <a:off x="13258486" y="1086959"/>
            <a:ext cx="1914073" cy="994711"/>
          </a:xfrm>
          <a:prstGeom prst="rect">
            <a:avLst/>
          </a:prstGeom>
          <a:noFill/>
          <a:ln>
            <a:noFill/>
          </a:ln>
        </p:spPr>
      </p:pic>
      <p:pic>
        <p:nvPicPr>
          <p:cNvPr id="133" name="Shape 133"/>
          <p:cNvPicPr preferRelativeResize="0"/>
          <p:nvPr/>
        </p:nvPicPr>
        <p:blipFill>
          <a:blip r:embed="rId9">
            <a:alphaModFix/>
          </a:blip>
          <a:stretch>
            <a:fillRect/>
          </a:stretch>
        </p:blipFill>
        <p:spPr>
          <a:xfrm>
            <a:off x="5450346" y="5668114"/>
            <a:ext cx="1443994" cy="994597"/>
          </a:xfrm>
          <a:prstGeom prst="rect">
            <a:avLst/>
          </a:prstGeom>
          <a:noFill/>
          <a:ln>
            <a:noFill/>
          </a:ln>
        </p:spPr>
      </p:pic>
      <p:pic>
        <p:nvPicPr>
          <p:cNvPr id="134" name="Shape 134"/>
          <p:cNvPicPr preferRelativeResize="0"/>
          <p:nvPr/>
        </p:nvPicPr>
        <p:blipFill>
          <a:blip r:embed="rId9">
            <a:alphaModFix/>
          </a:blip>
          <a:stretch>
            <a:fillRect/>
          </a:stretch>
        </p:blipFill>
        <p:spPr>
          <a:xfrm>
            <a:off x="7661280" y="5754147"/>
            <a:ext cx="1443994" cy="994597"/>
          </a:xfrm>
          <a:prstGeom prst="rect">
            <a:avLst/>
          </a:prstGeom>
          <a:noFill/>
          <a:ln>
            <a:noFill/>
          </a:ln>
        </p:spPr>
      </p:pic>
      <p:pic>
        <p:nvPicPr>
          <p:cNvPr id="135" name="Shape 135"/>
          <p:cNvPicPr preferRelativeResize="0"/>
          <p:nvPr/>
        </p:nvPicPr>
        <p:blipFill>
          <a:blip r:embed="rId9">
            <a:alphaModFix/>
          </a:blip>
          <a:stretch>
            <a:fillRect/>
          </a:stretch>
        </p:blipFill>
        <p:spPr>
          <a:xfrm>
            <a:off x="10411442" y="5754147"/>
            <a:ext cx="1443994" cy="994597"/>
          </a:xfrm>
          <a:prstGeom prst="rect">
            <a:avLst/>
          </a:prstGeom>
          <a:noFill/>
          <a:ln>
            <a:noFill/>
          </a:ln>
        </p:spPr>
      </p:pic>
      <p:pic>
        <p:nvPicPr>
          <p:cNvPr id="136" name="Shape 136"/>
          <p:cNvPicPr preferRelativeResize="0"/>
          <p:nvPr/>
        </p:nvPicPr>
        <p:blipFill>
          <a:blip r:embed="rId9">
            <a:alphaModFix/>
          </a:blip>
          <a:stretch>
            <a:fillRect/>
          </a:stretch>
        </p:blipFill>
        <p:spPr>
          <a:xfrm>
            <a:off x="13556269" y="5668114"/>
            <a:ext cx="1443994" cy="994597"/>
          </a:xfrm>
          <a:prstGeom prst="rect">
            <a:avLst/>
          </a:prstGeom>
          <a:noFill/>
          <a:ln>
            <a:noFill/>
          </a:ln>
        </p:spPr>
      </p:pic>
      <p:pic>
        <p:nvPicPr>
          <p:cNvPr id="137" name="Shape 137"/>
          <p:cNvPicPr preferRelativeResize="0"/>
          <p:nvPr/>
        </p:nvPicPr>
        <p:blipFill>
          <a:blip r:embed="rId9">
            <a:alphaModFix/>
          </a:blip>
          <a:stretch>
            <a:fillRect/>
          </a:stretch>
        </p:blipFill>
        <p:spPr>
          <a:xfrm>
            <a:off x="16415611" y="5711130"/>
            <a:ext cx="1443994" cy="994597"/>
          </a:xfrm>
          <a:prstGeom prst="rect">
            <a:avLst/>
          </a:prstGeom>
          <a:noFill/>
          <a:ln>
            <a:noFill/>
          </a:ln>
        </p:spPr>
      </p:pic>
      <p:pic>
        <p:nvPicPr>
          <p:cNvPr id="138" name="Shape 138"/>
          <p:cNvPicPr preferRelativeResize="0"/>
          <p:nvPr/>
        </p:nvPicPr>
        <p:blipFill>
          <a:blip r:embed="rId9">
            <a:alphaModFix/>
          </a:blip>
          <a:stretch>
            <a:fillRect/>
          </a:stretch>
        </p:blipFill>
        <p:spPr>
          <a:xfrm>
            <a:off x="18626545" y="5797163"/>
            <a:ext cx="1443994" cy="994597"/>
          </a:xfrm>
          <a:prstGeom prst="rect">
            <a:avLst/>
          </a:prstGeom>
          <a:noFill/>
          <a:ln>
            <a:noFill/>
          </a:ln>
        </p:spPr>
      </p:pic>
      <p:pic>
        <p:nvPicPr>
          <p:cNvPr id="139" name="Shape 139"/>
          <p:cNvPicPr preferRelativeResize="0"/>
          <p:nvPr/>
        </p:nvPicPr>
        <p:blipFill>
          <a:blip r:embed="rId9">
            <a:alphaModFix/>
          </a:blip>
          <a:stretch>
            <a:fillRect/>
          </a:stretch>
        </p:blipFill>
        <p:spPr>
          <a:xfrm>
            <a:off x="21376708" y="5797163"/>
            <a:ext cx="1443994" cy="994597"/>
          </a:xfrm>
          <a:prstGeom prst="rect">
            <a:avLst/>
          </a:prstGeom>
          <a:noFill/>
          <a:ln>
            <a:noFill/>
          </a:ln>
        </p:spPr>
      </p:pic>
      <p:pic>
        <p:nvPicPr>
          <p:cNvPr id="140" name="Shape 140"/>
          <p:cNvPicPr preferRelativeResize="0"/>
          <p:nvPr/>
        </p:nvPicPr>
        <p:blipFill>
          <a:blip r:embed="rId9">
            <a:alphaModFix/>
          </a:blip>
          <a:stretch>
            <a:fillRect/>
          </a:stretch>
        </p:blipFill>
        <p:spPr>
          <a:xfrm>
            <a:off x="24521533" y="5711130"/>
            <a:ext cx="1443994" cy="994597"/>
          </a:xfrm>
          <a:prstGeom prst="rect">
            <a:avLst/>
          </a:prstGeom>
          <a:noFill/>
          <a:ln>
            <a:noFill/>
          </a:ln>
        </p:spPr>
      </p:pic>
      <p:pic>
        <p:nvPicPr>
          <p:cNvPr id="141" name="Shape 141"/>
          <p:cNvPicPr preferRelativeResize="0"/>
          <p:nvPr/>
        </p:nvPicPr>
        <p:blipFill>
          <a:blip r:embed="rId9">
            <a:alphaModFix/>
          </a:blip>
          <a:stretch>
            <a:fillRect/>
          </a:stretch>
        </p:blipFill>
        <p:spPr>
          <a:xfrm>
            <a:off x="27538863" y="5711130"/>
            <a:ext cx="1443994" cy="994597"/>
          </a:xfrm>
          <a:prstGeom prst="rect">
            <a:avLst/>
          </a:prstGeom>
          <a:noFill/>
          <a:ln>
            <a:noFill/>
          </a:ln>
        </p:spPr>
      </p:pic>
      <p:pic>
        <p:nvPicPr>
          <p:cNvPr id="142" name="Shape 142"/>
          <p:cNvPicPr preferRelativeResize="0"/>
          <p:nvPr/>
        </p:nvPicPr>
        <p:blipFill>
          <a:blip r:embed="rId9">
            <a:alphaModFix/>
          </a:blip>
          <a:stretch>
            <a:fillRect/>
          </a:stretch>
        </p:blipFill>
        <p:spPr>
          <a:xfrm>
            <a:off x="29749794" y="5797163"/>
            <a:ext cx="1443994" cy="994597"/>
          </a:xfrm>
          <a:prstGeom prst="rect">
            <a:avLst/>
          </a:prstGeom>
          <a:noFill/>
          <a:ln>
            <a:noFill/>
          </a:ln>
        </p:spPr>
      </p:pic>
      <p:pic>
        <p:nvPicPr>
          <p:cNvPr id="143" name="Shape 143"/>
          <p:cNvPicPr preferRelativeResize="0"/>
          <p:nvPr/>
        </p:nvPicPr>
        <p:blipFill>
          <a:blip r:embed="rId9">
            <a:alphaModFix/>
          </a:blip>
          <a:stretch>
            <a:fillRect/>
          </a:stretch>
        </p:blipFill>
        <p:spPr>
          <a:xfrm>
            <a:off x="32499956" y="5797163"/>
            <a:ext cx="1443994" cy="994597"/>
          </a:xfrm>
          <a:prstGeom prst="rect">
            <a:avLst/>
          </a:prstGeom>
          <a:noFill/>
          <a:ln>
            <a:noFill/>
          </a:ln>
        </p:spPr>
      </p:pic>
      <p:pic>
        <p:nvPicPr>
          <p:cNvPr id="144" name="Shape 144"/>
          <p:cNvPicPr preferRelativeResize="0"/>
          <p:nvPr/>
        </p:nvPicPr>
        <p:blipFill>
          <a:blip r:embed="rId9">
            <a:alphaModFix/>
          </a:blip>
          <a:stretch>
            <a:fillRect/>
          </a:stretch>
        </p:blipFill>
        <p:spPr>
          <a:xfrm>
            <a:off x="35644784" y="5711130"/>
            <a:ext cx="1443994" cy="994597"/>
          </a:xfrm>
          <a:prstGeom prst="rect">
            <a:avLst/>
          </a:prstGeom>
          <a:noFill/>
          <a:ln>
            <a:noFill/>
          </a:ln>
        </p:spPr>
      </p:pic>
      <p:grpSp>
        <p:nvGrpSpPr>
          <p:cNvPr id="145" name="Shape 145"/>
          <p:cNvGrpSpPr/>
          <p:nvPr/>
        </p:nvGrpSpPr>
        <p:grpSpPr>
          <a:xfrm>
            <a:off x="22567382" y="11825437"/>
            <a:ext cx="2391388" cy="3168341"/>
            <a:chOff x="4790013" y="4872204"/>
            <a:chExt cx="452033" cy="637096"/>
          </a:xfrm>
        </p:grpSpPr>
        <p:pic>
          <p:nvPicPr>
            <p:cNvPr id="146" name="Shape 146"/>
            <p:cNvPicPr preferRelativeResize="0"/>
            <p:nvPr/>
          </p:nvPicPr>
          <p:blipFill>
            <a:blip r:embed="rId10">
              <a:alphaModFix/>
            </a:blip>
            <a:stretch>
              <a:fillRect/>
            </a:stretch>
          </p:blipFill>
          <p:spPr>
            <a:xfrm>
              <a:off x="4790970" y="4872204"/>
              <a:ext cx="451075" cy="330521"/>
            </a:xfrm>
            <a:prstGeom prst="rect">
              <a:avLst/>
            </a:prstGeom>
            <a:noFill/>
            <a:ln>
              <a:noFill/>
            </a:ln>
          </p:spPr>
        </p:pic>
        <p:cxnSp>
          <p:nvCxnSpPr>
            <p:cNvPr id="147" name="Shape 147"/>
            <p:cNvCxnSpPr/>
            <p:nvPr/>
          </p:nvCxnSpPr>
          <p:spPr>
            <a:xfrm flipH="1">
              <a:off x="4790013" y="5185900"/>
              <a:ext cx="226500" cy="323400"/>
            </a:xfrm>
            <a:prstGeom prst="straightConnector1">
              <a:avLst/>
            </a:prstGeom>
            <a:noFill/>
            <a:ln cap="flat" cmpd="sng" w="19050">
              <a:solidFill>
                <a:schemeClr val="dk2"/>
              </a:solidFill>
              <a:prstDash val="solid"/>
              <a:round/>
              <a:headEnd len="med" w="med" type="none"/>
              <a:tailEnd len="med" w="med" type="triangle"/>
            </a:ln>
          </p:spPr>
        </p:cxnSp>
      </p:grpSp>
      <p:grpSp>
        <p:nvGrpSpPr>
          <p:cNvPr id="148" name="Shape 148"/>
          <p:cNvGrpSpPr/>
          <p:nvPr/>
        </p:nvGrpSpPr>
        <p:grpSpPr>
          <a:xfrm>
            <a:off x="33220842" y="11808219"/>
            <a:ext cx="2391388" cy="3168341"/>
            <a:chOff x="4790013" y="4872204"/>
            <a:chExt cx="452033" cy="637096"/>
          </a:xfrm>
        </p:grpSpPr>
        <p:pic>
          <p:nvPicPr>
            <p:cNvPr id="149" name="Shape 149"/>
            <p:cNvPicPr preferRelativeResize="0"/>
            <p:nvPr/>
          </p:nvPicPr>
          <p:blipFill>
            <a:blip r:embed="rId10">
              <a:alphaModFix/>
            </a:blip>
            <a:stretch>
              <a:fillRect/>
            </a:stretch>
          </p:blipFill>
          <p:spPr>
            <a:xfrm>
              <a:off x="4790970" y="4872204"/>
              <a:ext cx="451075" cy="330521"/>
            </a:xfrm>
            <a:prstGeom prst="rect">
              <a:avLst/>
            </a:prstGeom>
            <a:noFill/>
            <a:ln>
              <a:noFill/>
            </a:ln>
          </p:spPr>
        </p:pic>
        <p:cxnSp>
          <p:nvCxnSpPr>
            <p:cNvPr id="150" name="Shape 150"/>
            <p:cNvCxnSpPr/>
            <p:nvPr/>
          </p:nvCxnSpPr>
          <p:spPr>
            <a:xfrm flipH="1">
              <a:off x="4790013" y="5185900"/>
              <a:ext cx="226500" cy="323400"/>
            </a:xfrm>
            <a:prstGeom prst="straightConnector1">
              <a:avLst/>
            </a:prstGeom>
            <a:noFill/>
            <a:ln cap="flat" cmpd="sng" w="19050">
              <a:solidFill>
                <a:schemeClr val="dk2"/>
              </a:solidFill>
              <a:prstDash val="solid"/>
              <a:round/>
              <a:headEnd len="med" w="med" type="none"/>
              <a:tailEnd len="med" w="med" type="triangle"/>
            </a:ln>
          </p:spPr>
        </p:cxnSp>
      </p:grpSp>
      <p:grpSp>
        <p:nvGrpSpPr>
          <p:cNvPr id="151" name="Shape 151"/>
          <p:cNvGrpSpPr/>
          <p:nvPr/>
        </p:nvGrpSpPr>
        <p:grpSpPr>
          <a:xfrm>
            <a:off x="11190059" y="12007696"/>
            <a:ext cx="2391388" cy="3168341"/>
            <a:chOff x="4790013" y="4872204"/>
            <a:chExt cx="452033" cy="637096"/>
          </a:xfrm>
        </p:grpSpPr>
        <p:pic>
          <p:nvPicPr>
            <p:cNvPr id="152" name="Shape 152"/>
            <p:cNvPicPr preferRelativeResize="0"/>
            <p:nvPr/>
          </p:nvPicPr>
          <p:blipFill>
            <a:blip r:embed="rId10">
              <a:alphaModFix/>
            </a:blip>
            <a:stretch>
              <a:fillRect/>
            </a:stretch>
          </p:blipFill>
          <p:spPr>
            <a:xfrm>
              <a:off x="4790970" y="4872204"/>
              <a:ext cx="451075" cy="330521"/>
            </a:xfrm>
            <a:prstGeom prst="rect">
              <a:avLst/>
            </a:prstGeom>
            <a:noFill/>
            <a:ln>
              <a:noFill/>
            </a:ln>
          </p:spPr>
        </p:pic>
        <p:cxnSp>
          <p:nvCxnSpPr>
            <p:cNvPr id="153" name="Shape 153"/>
            <p:cNvCxnSpPr/>
            <p:nvPr/>
          </p:nvCxnSpPr>
          <p:spPr>
            <a:xfrm flipH="1">
              <a:off x="4790013" y="5185900"/>
              <a:ext cx="226500" cy="323400"/>
            </a:xfrm>
            <a:prstGeom prst="straightConnector1">
              <a:avLst/>
            </a:prstGeom>
            <a:noFill/>
            <a:ln cap="flat" cmpd="sng" w="19050">
              <a:solidFill>
                <a:schemeClr val="dk2"/>
              </a:solidFill>
              <a:prstDash val="solid"/>
              <a:round/>
              <a:headEnd len="med" w="med" type="none"/>
              <a:tailEnd len="med" w="med" type="triangle"/>
            </a:ln>
          </p:spPr>
        </p:cxnSp>
      </p:grpSp>
      <p:pic>
        <p:nvPicPr>
          <p:cNvPr descr="Feul Line.jpg" id="154" name="Shape 154"/>
          <p:cNvPicPr preferRelativeResize="0"/>
          <p:nvPr/>
        </p:nvPicPr>
        <p:blipFill>
          <a:blip r:embed="rId11">
            <a:alphaModFix/>
          </a:blip>
          <a:stretch>
            <a:fillRect/>
          </a:stretch>
        </p:blipFill>
        <p:spPr>
          <a:xfrm>
            <a:off x="33268853" y="18432164"/>
            <a:ext cx="941168" cy="734245"/>
          </a:xfrm>
          <a:prstGeom prst="rect">
            <a:avLst/>
          </a:prstGeom>
          <a:noFill/>
          <a:ln>
            <a:noFill/>
          </a:ln>
        </p:spPr>
      </p:pic>
      <p:sp>
        <p:nvSpPr>
          <p:cNvPr id="155" name="Shape 155"/>
          <p:cNvSpPr txBox="1"/>
          <p:nvPr/>
        </p:nvSpPr>
        <p:spPr>
          <a:xfrm>
            <a:off x="27968116" y="18435347"/>
            <a:ext cx="1110000" cy="778500"/>
          </a:xfrm>
          <a:prstGeom prst="rect">
            <a:avLst/>
          </a:prstGeom>
          <a:noFill/>
          <a:ln>
            <a:noFill/>
          </a:ln>
        </p:spPr>
        <p:txBody>
          <a:bodyPr anchorCtr="0" anchor="t" bIns="353500" lIns="353500" spcFirstLastPara="1" rIns="353500" wrap="square" tIns="353500">
            <a:noAutofit/>
          </a:bodyPr>
          <a:lstStyle/>
          <a:p>
            <a:pPr indent="0" lvl="0" marL="0">
              <a:spcBef>
                <a:spcPts val="0"/>
              </a:spcBef>
              <a:spcAft>
                <a:spcPts val="0"/>
              </a:spcAft>
              <a:buNone/>
            </a:pPr>
            <a:r>
              <a:t/>
            </a:r>
            <a:endParaRPr/>
          </a:p>
        </p:txBody>
      </p:sp>
      <p:sp>
        <p:nvSpPr>
          <p:cNvPr id="156" name="Shape 156"/>
          <p:cNvSpPr/>
          <p:nvPr/>
        </p:nvSpPr>
        <p:spPr>
          <a:xfrm>
            <a:off x="28226419" y="19826659"/>
            <a:ext cx="904112" cy="441114"/>
          </a:xfrm>
          <a:custGeom>
            <a:pathLst>
              <a:path extrusionOk="0" h="3548" w="6836">
                <a:moveTo>
                  <a:pt x="6836" y="3548"/>
                </a:moveTo>
                <a:cubicBezTo>
                  <a:pt x="6098" y="3456"/>
                  <a:pt x="3548" y="3585"/>
                  <a:pt x="2409" y="2994"/>
                </a:cubicBezTo>
                <a:cubicBezTo>
                  <a:pt x="1270" y="2403"/>
                  <a:pt x="402" y="499"/>
                  <a:pt x="0" y="0"/>
                </a:cubicBezTo>
              </a:path>
            </a:pathLst>
          </a:custGeom>
          <a:noFill/>
          <a:ln cap="flat" cmpd="sng" w="9525">
            <a:solidFill>
              <a:schemeClr val="dk2"/>
            </a:solidFill>
            <a:prstDash val="solid"/>
            <a:round/>
            <a:headEnd len="med" w="med" type="none"/>
            <a:tailEnd len="med" w="med" type="stealth"/>
          </a:ln>
        </p:spPr>
      </p:sp>
      <p:sp>
        <p:nvSpPr>
          <p:cNvPr id="157" name="Shape 157"/>
          <p:cNvSpPr/>
          <p:nvPr/>
        </p:nvSpPr>
        <p:spPr>
          <a:xfrm rot="3406830">
            <a:off x="31162220" y="18548746"/>
            <a:ext cx="844117" cy="501001"/>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grpSp>
        <p:nvGrpSpPr>
          <p:cNvPr id="158" name="Shape 158"/>
          <p:cNvGrpSpPr/>
          <p:nvPr/>
        </p:nvGrpSpPr>
        <p:grpSpPr>
          <a:xfrm>
            <a:off x="26640720" y="11046551"/>
            <a:ext cx="5489710" cy="9677144"/>
            <a:chOff x="5559976" y="4715584"/>
            <a:chExt cx="1037694" cy="1945898"/>
          </a:xfrm>
        </p:grpSpPr>
        <p:pic>
          <p:nvPicPr>
            <p:cNvPr id="159" name="Shape 159"/>
            <p:cNvPicPr preferRelativeResize="0"/>
            <p:nvPr/>
          </p:nvPicPr>
          <p:blipFill>
            <a:blip r:embed="rId12">
              <a:alphaModFix/>
            </a:blip>
            <a:stretch>
              <a:fillRect/>
            </a:stretch>
          </p:blipFill>
          <p:spPr>
            <a:xfrm>
              <a:off x="6235755" y="6054613"/>
              <a:ext cx="177900" cy="234607"/>
            </a:xfrm>
            <a:prstGeom prst="rect">
              <a:avLst/>
            </a:prstGeom>
            <a:noFill/>
            <a:ln>
              <a:noFill/>
            </a:ln>
          </p:spPr>
        </p:pic>
        <p:pic>
          <p:nvPicPr>
            <p:cNvPr id="160" name="Shape 160"/>
            <p:cNvPicPr preferRelativeResize="0"/>
            <p:nvPr/>
          </p:nvPicPr>
          <p:blipFill>
            <a:blip r:embed="rId12">
              <a:alphaModFix/>
            </a:blip>
            <a:stretch>
              <a:fillRect/>
            </a:stretch>
          </p:blipFill>
          <p:spPr>
            <a:xfrm>
              <a:off x="6055743" y="6020125"/>
              <a:ext cx="177900" cy="234607"/>
            </a:xfrm>
            <a:prstGeom prst="rect">
              <a:avLst/>
            </a:prstGeom>
            <a:noFill/>
            <a:ln>
              <a:noFill/>
            </a:ln>
          </p:spPr>
        </p:pic>
        <p:pic>
          <p:nvPicPr>
            <p:cNvPr id="161" name="Shape 161"/>
            <p:cNvPicPr preferRelativeResize="0"/>
            <p:nvPr/>
          </p:nvPicPr>
          <p:blipFill>
            <a:blip r:embed="rId13">
              <a:alphaModFix/>
            </a:blip>
            <a:stretch>
              <a:fillRect/>
            </a:stretch>
          </p:blipFill>
          <p:spPr>
            <a:xfrm>
              <a:off x="6055773" y="6478207"/>
              <a:ext cx="325020" cy="183275"/>
            </a:xfrm>
            <a:prstGeom prst="rect">
              <a:avLst/>
            </a:prstGeom>
            <a:noFill/>
            <a:ln>
              <a:noFill/>
            </a:ln>
          </p:spPr>
        </p:pic>
        <p:pic>
          <p:nvPicPr>
            <p:cNvPr descr="servo shield.jpg" id="162" name="Shape 162"/>
            <p:cNvPicPr preferRelativeResize="0"/>
            <p:nvPr/>
          </p:nvPicPr>
          <p:blipFill>
            <a:blip r:embed="rId14">
              <a:alphaModFix/>
            </a:blip>
            <a:stretch>
              <a:fillRect/>
            </a:stretch>
          </p:blipFill>
          <p:spPr>
            <a:xfrm>
              <a:off x="5784574" y="6167172"/>
              <a:ext cx="201900" cy="155265"/>
            </a:xfrm>
            <a:prstGeom prst="rect">
              <a:avLst/>
            </a:prstGeom>
            <a:noFill/>
            <a:ln>
              <a:noFill/>
            </a:ln>
          </p:spPr>
        </p:pic>
        <p:pic>
          <p:nvPicPr>
            <p:cNvPr descr="UNO R3.jpg" id="163" name="Shape 163"/>
            <p:cNvPicPr preferRelativeResize="0"/>
            <p:nvPr/>
          </p:nvPicPr>
          <p:blipFill rotWithShape="1">
            <a:blip r:embed="rId15">
              <a:alphaModFix/>
            </a:blip>
            <a:srcRect b="0" l="10" r="-10" t="8475"/>
            <a:stretch/>
          </p:blipFill>
          <p:spPr>
            <a:xfrm>
              <a:off x="5796575" y="6329925"/>
              <a:ext cx="177900" cy="162825"/>
            </a:xfrm>
            <a:prstGeom prst="rect">
              <a:avLst/>
            </a:prstGeom>
            <a:noFill/>
            <a:ln>
              <a:noFill/>
            </a:ln>
          </p:spPr>
        </p:pic>
        <p:sp>
          <p:nvSpPr>
            <p:cNvPr id="164" name="Shape 164"/>
            <p:cNvSpPr/>
            <p:nvPr/>
          </p:nvSpPr>
          <p:spPr>
            <a:xfrm>
              <a:off x="5872775" y="6063950"/>
              <a:ext cx="166750" cy="96250"/>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sp>
          <p:nvSpPr>
            <p:cNvPr id="165" name="Shape 165"/>
            <p:cNvSpPr/>
            <p:nvPr/>
          </p:nvSpPr>
          <p:spPr>
            <a:xfrm rot="-10412071">
              <a:off x="6426038" y="6521727"/>
              <a:ext cx="166743" cy="96246"/>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pic>
          <p:nvPicPr>
            <p:cNvPr descr="Resistive_divider2.svg.jpg" id="166" name="Shape 166"/>
            <p:cNvPicPr preferRelativeResize="0"/>
            <p:nvPr/>
          </p:nvPicPr>
          <p:blipFill>
            <a:blip r:embed="rId16">
              <a:alphaModFix/>
            </a:blip>
            <a:stretch>
              <a:fillRect/>
            </a:stretch>
          </p:blipFill>
          <p:spPr>
            <a:xfrm flipH="1">
              <a:off x="6020750" y="4715584"/>
              <a:ext cx="325025" cy="418113"/>
            </a:xfrm>
            <a:prstGeom prst="rect">
              <a:avLst/>
            </a:prstGeom>
            <a:noFill/>
            <a:ln>
              <a:noFill/>
            </a:ln>
          </p:spPr>
        </p:pic>
        <p:sp>
          <p:nvSpPr>
            <p:cNvPr id="167" name="Shape 167"/>
            <p:cNvSpPr/>
            <p:nvPr/>
          </p:nvSpPr>
          <p:spPr>
            <a:xfrm flipH="1" rot="-5851366">
              <a:off x="5303727" y="5320259"/>
              <a:ext cx="1167326" cy="506358"/>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grpSp>
      <p:pic>
        <p:nvPicPr>
          <p:cNvPr id="168" name="Shape 168"/>
          <p:cNvPicPr preferRelativeResize="0"/>
          <p:nvPr/>
        </p:nvPicPr>
        <p:blipFill>
          <a:blip r:embed="rId8">
            <a:alphaModFix/>
          </a:blip>
          <a:stretch>
            <a:fillRect/>
          </a:stretch>
        </p:blipFill>
        <p:spPr>
          <a:xfrm>
            <a:off x="23694178" y="18559103"/>
            <a:ext cx="1257535" cy="1182078"/>
          </a:xfrm>
          <a:prstGeom prst="rect">
            <a:avLst/>
          </a:prstGeom>
          <a:noFill/>
          <a:ln>
            <a:noFill/>
          </a:ln>
        </p:spPr>
      </p:pic>
      <p:pic>
        <p:nvPicPr>
          <p:cNvPr descr="Feul Line.jpg" id="169" name="Shape 169"/>
          <p:cNvPicPr preferRelativeResize="0"/>
          <p:nvPr/>
        </p:nvPicPr>
        <p:blipFill>
          <a:blip r:embed="rId11">
            <a:alphaModFix/>
          </a:blip>
          <a:stretch>
            <a:fillRect/>
          </a:stretch>
        </p:blipFill>
        <p:spPr>
          <a:xfrm>
            <a:off x="22575781" y="18783006"/>
            <a:ext cx="941168" cy="734245"/>
          </a:xfrm>
          <a:prstGeom prst="rect">
            <a:avLst/>
          </a:prstGeom>
          <a:noFill/>
          <a:ln>
            <a:noFill/>
          </a:ln>
        </p:spPr>
      </p:pic>
      <p:pic>
        <p:nvPicPr>
          <p:cNvPr id="170" name="Shape 170"/>
          <p:cNvPicPr preferRelativeResize="0"/>
          <p:nvPr/>
        </p:nvPicPr>
        <p:blipFill>
          <a:blip r:embed="rId8">
            <a:alphaModFix/>
          </a:blip>
          <a:stretch>
            <a:fillRect/>
          </a:stretch>
        </p:blipFill>
        <p:spPr>
          <a:xfrm>
            <a:off x="12731295" y="18850395"/>
            <a:ext cx="1257535" cy="1182078"/>
          </a:xfrm>
          <a:prstGeom prst="rect">
            <a:avLst/>
          </a:prstGeom>
          <a:noFill/>
          <a:ln>
            <a:noFill/>
          </a:ln>
        </p:spPr>
      </p:pic>
      <p:pic>
        <p:nvPicPr>
          <p:cNvPr descr="Feul Line.jpg" id="171" name="Shape 171"/>
          <p:cNvPicPr preferRelativeResize="0"/>
          <p:nvPr/>
        </p:nvPicPr>
        <p:blipFill>
          <a:blip r:embed="rId11">
            <a:alphaModFix/>
          </a:blip>
          <a:stretch>
            <a:fillRect/>
          </a:stretch>
        </p:blipFill>
        <p:spPr>
          <a:xfrm>
            <a:off x="11612898" y="19074297"/>
            <a:ext cx="941168" cy="734245"/>
          </a:xfrm>
          <a:prstGeom prst="rect">
            <a:avLst/>
          </a:prstGeom>
          <a:noFill/>
          <a:ln>
            <a:noFill/>
          </a:ln>
        </p:spPr>
      </p:pic>
      <p:grpSp>
        <p:nvGrpSpPr>
          <p:cNvPr id="172" name="Shape 172"/>
          <p:cNvGrpSpPr/>
          <p:nvPr/>
        </p:nvGrpSpPr>
        <p:grpSpPr>
          <a:xfrm>
            <a:off x="15536648" y="11478205"/>
            <a:ext cx="5489710" cy="9677144"/>
            <a:chOff x="5559976" y="4715584"/>
            <a:chExt cx="1037694" cy="1945898"/>
          </a:xfrm>
        </p:grpSpPr>
        <p:pic>
          <p:nvPicPr>
            <p:cNvPr id="173" name="Shape 173"/>
            <p:cNvPicPr preferRelativeResize="0"/>
            <p:nvPr/>
          </p:nvPicPr>
          <p:blipFill>
            <a:blip r:embed="rId12">
              <a:alphaModFix/>
            </a:blip>
            <a:stretch>
              <a:fillRect/>
            </a:stretch>
          </p:blipFill>
          <p:spPr>
            <a:xfrm>
              <a:off x="6235755" y="6054613"/>
              <a:ext cx="177900" cy="234607"/>
            </a:xfrm>
            <a:prstGeom prst="rect">
              <a:avLst/>
            </a:prstGeom>
            <a:noFill/>
            <a:ln>
              <a:noFill/>
            </a:ln>
          </p:spPr>
        </p:pic>
        <p:pic>
          <p:nvPicPr>
            <p:cNvPr id="174" name="Shape 174"/>
            <p:cNvPicPr preferRelativeResize="0"/>
            <p:nvPr/>
          </p:nvPicPr>
          <p:blipFill>
            <a:blip r:embed="rId12">
              <a:alphaModFix/>
            </a:blip>
            <a:stretch>
              <a:fillRect/>
            </a:stretch>
          </p:blipFill>
          <p:spPr>
            <a:xfrm>
              <a:off x="6055743" y="6020125"/>
              <a:ext cx="177900" cy="234607"/>
            </a:xfrm>
            <a:prstGeom prst="rect">
              <a:avLst/>
            </a:prstGeom>
            <a:noFill/>
            <a:ln>
              <a:noFill/>
            </a:ln>
          </p:spPr>
        </p:pic>
        <p:pic>
          <p:nvPicPr>
            <p:cNvPr id="175" name="Shape 175"/>
            <p:cNvPicPr preferRelativeResize="0"/>
            <p:nvPr/>
          </p:nvPicPr>
          <p:blipFill>
            <a:blip r:embed="rId13">
              <a:alphaModFix/>
            </a:blip>
            <a:stretch>
              <a:fillRect/>
            </a:stretch>
          </p:blipFill>
          <p:spPr>
            <a:xfrm>
              <a:off x="6055773" y="6478207"/>
              <a:ext cx="325020" cy="183275"/>
            </a:xfrm>
            <a:prstGeom prst="rect">
              <a:avLst/>
            </a:prstGeom>
            <a:noFill/>
            <a:ln>
              <a:noFill/>
            </a:ln>
          </p:spPr>
        </p:pic>
        <p:pic>
          <p:nvPicPr>
            <p:cNvPr descr="servo shield.jpg" id="176" name="Shape 176"/>
            <p:cNvPicPr preferRelativeResize="0"/>
            <p:nvPr/>
          </p:nvPicPr>
          <p:blipFill>
            <a:blip r:embed="rId14">
              <a:alphaModFix/>
            </a:blip>
            <a:stretch>
              <a:fillRect/>
            </a:stretch>
          </p:blipFill>
          <p:spPr>
            <a:xfrm>
              <a:off x="5784574" y="6167172"/>
              <a:ext cx="201900" cy="155265"/>
            </a:xfrm>
            <a:prstGeom prst="rect">
              <a:avLst/>
            </a:prstGeom>
            <a:noFill/>
            <a:ln>
              <a:noFill/>
            </a:ln>
          </p:spPr>
        </p:pic>
        <p:pic>
          <p:nvPicPr>
            <p:cNvPr descr="UNO R3.jpg" id="177" name="Shape 177"/>
            <p:cNvPicPr preferRelativeResize="0"/>
            <p:nvPr/>
          </p:nvPicPr>
          <p:blipFill rotWithShape="1">
            <a:blip r:embed="rId15">
              <a:alphaModFix/>
            </a:blip>
            <a:srcRect b="0" l="10" r="-10" t="8475"/>
            <a:stretch/>
          </p:blipFill>
          <p:spPr>
            <a:xfrm>
              <a:off x="5796575" y="6329925"/>
              <a:ext cx="177900" cy="162825"/>
            </a:xfrm>
            <a:prstGeom prst="rect">
              <a:avLst/>
            </a:prstGeom>
            <a:noFill/>
            <a:ln>
              <a:noFill/>
            </a:ln>
          </p:spPr>
        </p:pic>
        <p:sp>
          <p:nvSpPr>
            <p:cNvPr id="178" name="Shape 178"/>
            <p:cNvSpPr/>
            <p:nvPr/>
          </p:nvSpPr>
          <p:spPr>
            <a:xfrm>
              <a:off x="5872775" y="6063950"/>
              <a:ext cx="166750" cy="96250"/>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sp>
          <p:nvSpPr>
            <p:cNvPr id="179" name="Shape 179"/>
            <p:cNvSpPr/>
            <p:nvPr/>
          </p:nvSpPr>
          <p:spPr>
            <a:xfrm rot="-10412071">
              <a:off x="6426038" y="6521727"/>
              <a:ext cx="166743" cy="96246"/>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pic>
          <p:nvPicPr>
            <p:cNvPr descr="Resistive_divider2.svg.jpg" id="180" name="Shape 180"/>
            <p:cNvPicPr preferRelativeResize="0"/>
            <p:nvPr/>
          </p:nvPicPr>
          <p:blipFill>
            <a:blip r:embed="rId16">
              <a:alphaModFix/>
            </a:blip>
            <a:stretch>
              <a:fillRect/>
            </a:stretch>
          </p:blipFill>
          <p:spPr>
            <a:xfrm flipH="1">
              <a:off x="6020750" y="4715584"/>
              <a:ext cx="325025" cy="418113"/>
            </a:xfrm>
            <a:prstGeom prst="rect">
              <a:avLst/>
            </a:prstGeom>
            <a:noFill/>
            <a:ln>
              <a:noFill/>
            </a:ln>
          </p:spPr>
        </p:pic>
        <p:sp>
          <p:nvSpPr>
            <p:cNvPr id="181" name="Shape 181"/>
            <p:cNvSpPr/>
            <p:nvPr/>
          </p:nvSpPr>
          <p:spPr>
            <a:xfrm flipH="1" rot="-5851366">
              <a:off x="5303727" y="5320259"/>
              <a:ext cx="1167326" cy="506358"/>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grpSp>
      <p:grpSp>
        <p:nvGrpSpPr>
          <p:cNvPr id="182" name="Shape 182"/>
          <p:cNvGrpSpPr/>
          <p:nvPr/>
        </p:nvGrpSpPr>
        <p:grpSpPr>
          <a:xfrm>
            <a:off x="4117135" y="11321619"/>
            <a:ext cx="5489710" cy="9677144"/>
            <a:chOff x="5559976" y="4715584"/>
            <a:chExt cx="1037694" cy="1945898"/>
          </a:xfrm>
        </p:grpSpPr>
        <p:pic>
          <p:nvPicPr>
            <p:cNvPr id="183" name="Shape 183"/>
            <p:cNvPicPr preferRelativeResize="0"/>
            <p:nvPr/>
          </p:nvPicPr>
          <p:blipFill>
            <a:blip r:embed="rId12">
              <a:alphaModFix/>
            </a:blip>
            <a:stretch>
              <a:fillRect/>
            </a:stretch>
          </p:blipFill>
          <p:spPr>
            <a:xfrm>
              <a:off x="6235755" y="6054613"/>
              <a:ext cx="177900" cy="234607"/>
            </a:xfrm>
            <a:prstGeom prst="rect">
              <a:avLst/>
            </a:prstGeom>
            <a:noFill/>
            <a:ln>
              <a:noFill/>
            </a:ln>
          </p:spPr>
        </p:pic>
        <p:pic>
          <p:nvPicPr>
            <p:cNvPr id="184" name="Shape 184"/>
            <p:cNvPicPr preferRelativeResize="0"/>
            <p:nvPr/>
          </p:nvPicPr>
          <p:blipFill>
            <a:blip r:embed="rId12">
              <a:alphaModFix/>
            </a:blip>
            <a:stretch>
              <a:fillRect/>
            </a:stretch>
          </p:blipFill>
          <p:spPr>
            <a:xfrm>
              <a:off x="6055743" y="6020125"/>
              <a:ext cx="177900" cy="234607"/>
            </a:xfrm>
            <a:prstGeom prst="rect">
              <a:avLst/>
            </a:prstGeom>
            <a:noFill/>
            <a:ln>
              <a:noFill/>
            </a:ln>
          </p:spPr>
        </p:pic>
        <p:pic>
          <p:nvPicPr>
            <p:cNvPr id="185" name="Shape 185"/>
            <p:cNvPicPr preferRelativeResize="0"/>
            <p:nvPr/>
          </p:nvPicPr>
          <p:blipFill>
            <a:blip r:embed="rId13">
              <a:alphaModFix/>
            </a:blip>
            <a:stretch>
              <a:fillRect/>
            </a:stretch>
          </p:blipFill>
          <p:spPr>
            <a:xfrm>
              <a:off x="6055773" y="6478207"/>
              <a:ext cx="325020" cy="183275"/>
            </a:xfrm>
            <a:prstGeom prst="rect">
              <a:avLst/>
            </a:prstGeom>
            <a:noFill/>
            <a:ln>
              <a:noFill/>
            </a:ln>
          </p:spPr>
        </p:pic>
        <p:pic>
          <p:nvPicPr>
            <p:cNvPr descr="servo shield.jpg" id="186" name="Shape 186"/>
            <p:cNvPicPr preferRelativeResize="0"/>
            <p:nvPr/>
          </p:nvPicPr>
          <p:blipFill>
            <a:blip r:embed="rId14">
              <a:alphaModFix/>
            </a:blip>
            <a:stretch>
              <a:fillRect/>
            </a:stretch>
          </p:blipFill>
          <p:spPr>
            <a:xfrm>
              <a:off x="5784574" y="6167172"/>
              <a:ext cx="201900" cy="155265"/>
            </a:xfrm>
            <a:prstGeom prst="rect">
              <a:avLst/>
            </a:prstGeom>
            <a:noFill/>
            <a:ln>
              <a:noFill/>
            </a:ln>
          </p:spPr>
        </p:pic>
        <p:pic>
          <p:nvPicPr>
            <p:cNvPr descr="UNO R3.jpg" id="187" name="Shape 187"/>
            <p:cNvPicPr preferRelativeResize="0"/>
            <p:nvPr/>
          </p:nvPicPr>
          <p:blipFill rotWithShape="1">
            <a:blip r:embed="rId15">
              <a:alphaModFix/>
            </a:blip>
            <a:srcRect b="0" l="10" r="-10" t="8475"/>
            <a:stretch/>
          </p:blipFill>
          <p:spPr>
            <a:xfrm>
              <a:off x="5796575" y="6329925"/>
              <a:ext cx="177900" cy="162825"/>
            </a:xfrm>
            <a:prstGeom prst="rect">
              <a:avLst/>
            </a:prstGeom>
            <a:noFill/>
            <a:ln>
              <a:noFill/>
            </a:ln>
          </p:spPr>
        </p:pic>
        <p:sp>
          <p:nvSpPr>
            <p:cNvPr id="188" name="Shape 188"/>
            <p:cNvSpPr/>
            <p:nvPr/>
          </p:nvSpPr>
          <p:spPr>
            <a:xfrm>
              <a:off x="5872775" y="6063950"/>
              <a:ext cx="166750" cy="96250"/>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sp>
          <p:nvSpPr>
            <p:cNvPr id="189" name="Shape 189"/>
            <p:cNvSpPr/>
            <p:nvPr/>
          </p:nvSpPr>
          <p:spPr>
            <a:xfrm rot="-10412071">
              <a:off x="6426038" y="6521727"/>
              <a:ext cx="166743" cy="96246"/>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pic>
          <p:nvPicPr>
            <p:cNvPr descr="Resistive_divider2.svg.jpg" id="190" name="Shape 190"/>
            <p:cNvPicPr preferRelativeResize="0"/>
            <p:nvPr/>
          </p:nvPicPr>
          <p:blipFill>
            <a:blip r:embed="rId16">
              <a:alphaModFix/>
            </a:blip>
            <a:stretch>
              <a:fillRect/>
            </a:stretch>
          </p:blipFill>
          <p:spPr>
            <a:xfrm flipH="1">
              <a:off x="6020750" y="4715584"/>
              <a:ext cx="325025" cy="418113"/>
            </a:xfrm>
            <a:prstGeom prst="rect">
              <a:avLst/>
            </a:prstGeom>
            <a:noFill/>
            <a:ln>
              <a:noFill/>
            </a:ln>
          </p:spPr>
        </p:pic>
        <p:sp>
          <p:nvSpPr>
            <p:cNvPr id="191" name="Shape 191"/>
            <p:cNvSpPr/>
            <p:nvPr/>
          </p:nvSpPr>
          <p:spPr>
            <a:xfrm flipH="1" rot="-5851366">
              <a:off x="5303727" y="5320259"/>
              <a:ext cx="1167326" cy="506358"/>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grpSp>
      <p:grpSp>
        <p:nvGrpSpPr>
          <p:cNvPr id="192" name="Shape 192"/>
          <p:cNvGrpSpPr/>
          <p:nvPr/>
        </p:nvGrpSpPr>
        <p:grpSpPr>
          <a:xfrm>
            <a:off x="2445282" y="9858001"/>
            <a:ext cx="5302318" cy="9952722"/>
            <a:chOff x="986429" y="4476589"/>
            <a:chExt cx="1002272" cy="2001311"/>
          </a:xfrm>
        </p:grpSpPr>
        <p:pic>
          <p:nvPicPr>
            <p:cNvPr id="193" name="Shape 193"/>
            <p:cNvPicPr preferRelativeResize="0"/>
            <p:nvPr/>
          </p:nvPicPr>
          <p:blipFill>
            <a:blip r:embed="rId17">
              <a:alphaModFix/>
            </a:blip>
            <a:stretch>
              <a:fillRect/>
            </a:stretch>
          </p:blipFill>
          <p:spPr>
            <a:xfrm>
              <a:off x="1510000" y="4476589"/>
              <a:ext cx="478700" cy="183274"/>
            </a:xfrm>
            <a:prstGeom prst="rect">
              <a:avLst/>
            </a:prstGeom>
            <a:noFill/>
            <a:ln>
              <a:noFill/>
            </a:ln>
          </p:spPr>
        </p:pic>
        <p:sp>
          <p:nvSpPr>
            <p:cNvPr id="194" name="Shape 194"/>
            <p:cNvSpPr/>
            <p:nvPr/>
          </p:nvSpPr>
          <p:spPr>
            <a:xfrm>
              <a:off x="986429" y="4642700"/>
              <a:ext cx="509325" cy="1835200"/>
            </a:xfrm>
            <a:custGeom>
              <a:pathLst>
                <a:path extrusionOk="0" h="73408" w="20373">
                  <a:moveTo>
                    <a:pt x="20373" y="0"/>
                  </a:moveTo>
                  <a:cubicBezTo>
                    <a:pt x="16979" y="8784"/>
                    <a:pt x="438" y="40470"/>
                    <a:pt x="9" y="52705"/>
                  </a:cubicBezTo>
                  <a:cubicBezTo>
                    <a:pt x="-420" y="64940"/>
                    <a:pt x="14836" y="69958"/>
                    <a:pt x="17801" y="73408"/>
                  </a:cubicBezTo>
                </a:path>
              </a:pathLst>
            </a:custGeom>
            <a:noFill/>
            <a:ln cap="flat" cmpd="sng" w="9525">
              <a:solidFill>
                <a:schemeClr val="dk2"/>
              </a:solidFill>
              <a:prstDash val="solid"/>
              <a:round/>
              <a:headEnd len="med" w="med" type="none"/>
              <a:tailEnd len="med" w="med" type="stealth"/>
            </a:ln>
          </p:spPr>
        </p:sp>
      </p:grpSp>
      <p:grpSp>
        <p:nvGrpSpPr>
          <p:cNvPr id="195" name="Shape 195"/>
          <p:cNvGrpSpPr/>
          <p:nvPr/>
        </p:nvGrpSpPr>
        <p:grpSpPr>
          <a:xfrm>
            <a:off x="13985682" y="9858001"/>
            <a:ext cx="5302318" cy="9952722"/>
            <a:chOff x="986429" y="4476589"/>
            <a:chExt cx="1002272" cy="2001311"/>
          </a:xfrm>
        </p:grpSpPr>
        <p:pic>
          <p:nvPicPr>
            <p:cNvPr id="196" name="Shape 196"/>
            <p:cNvPicPr preferRelativeResize="0"/>
            <p:nvPr/>
          </p:nvPicPr>
          <p:blipFill>
            <a:blip r:embed="rId17">
              <a:alphaModFix/>
            </a:blip>
            <a:stretch>
              <a:fillRect/>
            </a:stretch>
          </p:blipFill>
          <p:spPr>
            <a:xfrm>
              <a:off x="1510000" y="4476589"/>
              <a:ext cx="478700" cy="183274"/>
            </a:xfrm>
            <a:prstGeom prst="rect">
              <a:avLst/>
            </a:prstGeom>
            <a:noFill/>
            <a:ln>
              <a:noFill/>
            </a:ln>
          </p:spPr>
        </p:pic>
        <p:sp>
          <p:nvSpPr>
            <p:cNvPr id="197" name="Shape 197"/>
            <p:cNvSpPr/>
            <p:nvPr/>
          </p:nvSpPr>
          <p:spPr>
            <a:xfrm>
              <a:off x="986429" y="4642700"/>
              <a:ext cx="509325" cy="1835200"/>
            </a:xfrm>
            <a:custGeom>
              <a:pathLst>
                <a:path extrusionOk="0" h="73408" w="20373">
                  <a:moveTo>
                    <a:pt x="20373" y="0"/>
                  </a:moveTo>
                  <a:cubicBezTo>
                    <a:pt x="16979" y="8784"/>
                    <a:pt x="438" y="40470"/>
                    <a:pt x="9" y="52705"/>
                  </a:cubicBezTo>
                  <a:cubicBezTo>
                    <a:pt x="-420" y="64940"/>
                    <a:pt x="14836" y="69958"/>
                    <a:pt x="17801" y="73408"/>
                  </a:cubicBezTo>
                </a:path>
              </a:pathLst>
            </a:custGeom>
            <a:noFill/>
            <a:ln cap="flat" cmpd="sng" w="9525">
              <a:solidFill>
                <a:schemeClr val="dk2"/>
              </a:solidFill>
              <a:prstDash val="solid"/>
              <a:round/>
              <a:headEnd len="med" w="med" type="none"/>
              <a:tailEnd len="med" w="med" type="stealth"/>
            </a:ln>
          </p:spPr>
        </p:sp>
      </p:grpSp>
      <p:grpSp>
        <p:nvGrpSpPr>
          <p:cNvPr id="198" name="Shape 198"/>
          <p:cNvGrpSpPr/>
          <p:nvPr/>
        </p:nvGrpSpPr>
        <p:grpSpPr>
          <a:xfrm>
            <a:off x="25452743" y="9438904"/>
            <a:ext cx="5302318" cy="9952722"/>
            <a:chOff x="986429" y="4476589"/>
            <a:chExt cx="1002272" cy="2001311"/>
          </a:xfrm>
        </p:grpSpPr>
        <p:pic>
          <p:nvPicPr>
            <p:cNvPr id="199" name="Shape 199"/>
            <p:cNvPicPr preferRelativeResize="0"/>
            <p:nvPr/>
          </p:nvPicPr>
          <p:blipFill>
            <a:blip r:embed="rId17">
              <a:alphaModFix/>
            </a:blip>
            <a:stretch>
              <a:fillRect/>
            </a:stretch>
          </p:blipFill>
          <p:spPr>
            <a:xfrm>
              <a:off x="1510000" y="4476589"/>
              <a:ext cx="478700" cy="183274"/>
            </a:xfrm>
            <a:prstGeom prst="rect">
              <a:avLst/>
            </a:prstGeom>
            <a:noFill/>
            <a:ln>
              <a:noFill/>
            </a:ln>
          </p:spPr>
        </p:pic>
        <p:sp>
          <p:nvSpPr>
            <p:cNvPr id="200" name="Shape 200"/>
            <p:cNvSpPr/>
            <p:nvPr/>
          </p:nvSpPr>
          <p:spPr>
            <a:xfrm>
              <a:off x="986429" y="4642700"/>
              <a:ext cx="509325" cy="1835200"/>
            </a:xfrm>
            <a:custGeom>
              <a:pathLst>
                <a:path extrusionOk="0" h="73408" w="20373">
                  <a:moveTo>
                    <a:pt x="20373" y="0"/>
                  </a:moveTo>
                  <a:cubicBezTo>
                    <a:pt x="16979" y="8784"/>
                    <a:pt x="438" y="40470"/>
                    <a:pt x="9" y="52705"/>
                  </a:cubicBezTo>
                  <a:cubicBezTo>
                    <a:pt x="-420" y="64940"/>
                    <a:pt x="14836" y="69958"/>
                    <a:pt x="17801" y="73408"/>
                  </a:cubicBezTo>
                </a:path>
              </a:pathLst>
            </a:custGeom>
            <a:noFill/>
            <a:ln cap="flat" cmpd="sng" w="9525">
              <a:solidFill>
                <a:schemeClr val="dk2"/>
              </a:solidFill>
              <a:prstDash val="solid"/>
              <a:round/>
              <a:headEnd len="med" w="med" type="none"/>
              <a:tailEnd len="med" w="med" type="stealth"/>
            </a:ln>
          </p:spPr>
        </p:sp>
      </p:grpSp>
      <p:sp>
        <p:nvSpPr>
          <p:cNvPr id="201" name="Shape 201"/>
          <p:cNvSpPr/>
          <p:nvPr/>
        </p:nvSpPr>
        <p:spPr>
          <a:xfrm>
            <a:off x="5502525" y="13948959"/>
            <a:ext cx="7200900" cy="7517120"/>
          </a:xfrm>
          <a:custGeom>
            <a:pathLst>
              <a:path extrusionOk="0" h="93964" w="68580">
                <a:moveTo>
                  <a:pt x="0" y="78931"/>
                </a:moveTo>
                <a:cubicBezTo>
                  <a:pt x="1132" y="80872"/>
                  <a:pt x="-647" y="88474"/>
                  <a:pt x="6793" y="90577"/>
                </a:cubicBezTo>
                <a:cubicBezTo>
                  <a:pt x="14233" y="92680"/>
                  <a:pt x="36123" y="96239"/>
                  <a:pt x="44641" y="91548"/>
                </a:cubicBezTo>
                <a:cubicBezTo>
                  <a:pt x="53160" y="86857"/>
                  <a:pt x="53914" y="77691"/>
                  <a:pt x="57904" y="62433"/>
                </a:cubicBezTo>
                <a:cubicBezTo>
                  <a:pt x="61894" y="47175"/>
                  <a:pt x="66801" y="10406"/>
                  <a:pt x="68580" y="0"/>
                </a:cubicBezTo>
              </a:path>
            </a:pathLst>
          </a:custGeom>
          <a:noFill/>
          <a:ln cap="flat" cmpd="sng" w="9525">
            <a:solidFill>
              <a:schemeClr val="dk2"/>
            </a:solidFill>
            <a:prstDash val="solid"/>
            <a:round/>
            <a:headEnd len="med" w="med" type="none"/>
            <a:tailEnd len="med" w="med" type="stealth"/>
          </a:ln>
        </p:spPr>
      </p:sp>
      <p:sp>
        <p:nvSpPr>
          <p:cNvPr id="202" name="Shape 202"/>
          <p:cNvSpPr/>
          <p:nvPr/>
        </p:nvSpPr>
        <p:spPr>
          <a:xfrm>
            <a:off x="17174378" y="13948959"/>
            <a:ext cx="7200900" cy="7517120"/>
          </a:xfrm>
          <a:custGeom>
            <a:pathLst>
              <a:path extrusionOk="0" h="93964" w="68580">
                <a:moveTo>
                  <a:pt x="0" y="78931"/>
                </a:moveTo>
                <a:cubicBezTo>
                  <a:pt x="1132" y="80872"/>
                  <a:pt x="-647" y="88474"/>
                  <a:pt x="6793" y="90577"/>
                </a:cubicBezTo>
                <a:cubicBezTo>
                  <a:pt x="14233" y="92680"/>
                  <a:pt x="36123" y="96239"/>
                  <a:pt x="44641" y="91548"/>
                </a:cubicBezTo>
                <a:cubicBezTo>
                  <a:pt x="53160" y="86857"/>
                  <a:pt x="53914" y="77691"/>
                  <a:pt x="57904" y="62433"/>
                </a:cubicBezTo>
                <a:cubicBezTo>
                  <a:pt x="61894" y="47175"/>
                  <a:pt x="66801" y="10406"/>
                  <a:pt x="68580" y="0"/>
                </a:cubicBezTo>
              </a:path>
            </a:pathLst>
          </a:custGeom>
          <a:noFill/>
          <a:ln cap="flat" cmpd="sng" w="9525">
            <a:solidFill>
              <a:schemeClr val="dk2"/>
            </a:solidFill>
            <a:prstDash val="solid"/>
            <a:round/>
            <a:headEnd len="med" w="med" type="none"/>
            <a:tailEnd len="med" w="med" type="stealth"/>
          </a:ln>
        </p:spPr>
      </p:sp>
      <p:sp>
        <p:nvSpPr>
          <p:cNvPr id="203" name="Shape 203"/>
          <p:cNvSpPr/>
          <p:nvPr/>
        </p:nvSpPr>
        <p:spPr>
          <a:xfrm>
            <a:off x="27968219" y="13834400"/>
            <a:ext cx="7200900" cy="7517120"/>
          </a:xfrm>
          <a:custGeom>
            <a:pathLst>
              <a:path extrusionOk="0" h="93964" w="68580">
                <a:moveTo>
                  <a:pt x="0" y="78931"/>
                </a:moveTo>
                <a:cubicBezTo>
                  <a:pt x="1132" y="80872"/>
                  <a:pt x="-647" y="88474"/>
                  <a:pt x="6793" y="90577"/>
                </a:cubicBezTo>
                <a:cubicBezTo>
                  <a:pt x="14233" y="92680"/>
                  <a:pt x="36123" y="96239"/>
                  <a:pt x="44641" y="91548"/>
                </a:cubicBezTo>
                <a:cubicBezTo>
                  <a:pt x="53160" y="86857"/>
                  <a:pt x="53914" y="77691"/>
                  <a:pt x="57904" y="62433"/>
                </a:cubicBezTo>
                <a:cubicBezTo>
                  <a:pt x="61894" y="47175"/>
                  <a:pt x="66801" y="10406"/>
                  <a:pt x="68580" y="0"/>
                </a:cubicBezTo>
              </a:path>
            </a:pathLst>
          </a:custGeom>
          <a:noFill/>
          <a:ln cap="flat" cmpd="sng" w="9525">
            <a:solidFill>
              <a:schemeClr val="dk2"/>
            </a:solidFill>
            <a:prstDash val="solid"/>
            <a:round/>
            <a:headEnd len="med" w="med" type="none"/>
            <a:tailEnd len="med" w="med" type="stealth"/>
          </a:ln>
        </p:spPr>
      </p:sp>
      <p:pic>
        <p:nvPicPr>
          <p:cNvPr descr="pixhawk .jpg" id="204" name="Shape 204"/>
          <p:cNvPicPr preferRelativeResize="0"/>
          <p:nvPr/>
        </p:nvPicPr>
        <p:blipFill>
          <a:blip r:embed="rId18">
            <a:alphaModFix/>
          </a:blip>
          <a:stretch>
            <a:fillRect/>
          </a:stretch>
        </p:blipFill>
        <p:spPr>
          <a:xfrm>
            <a:off x="2116044" y="7936800"/>
            <a:ext cx="2601216" cy="2167680"/>
          </a:xfrm>
          <a:prstGeom prst="rect">
            <a:avLst/>
          </a:prstGeom>
          <a:noFill/>
          <a:ln>
            <a:noFill/>
          </a:ln>
        </p:spPr>
      </p:pic>
      <p:pic>
        <p:nvPicPr>
          <p:cNvPr descr="pixhawk .jpg" id="205" name="Shape 205"/>
          <p:cNvPicPr preferRelativeResize="0"/>
          <p:nvPr/>
        </p:nvPicPr>
        <p:blipFill>
          <a:blip r:embed="rId18">
            <a:alphaModFix/>
          </a:blip>
          <a:stretch>
            <a:fillRect/>
          </a:stretch>
        </p:blipFill>
        <p:spPr>
          <a:xfrm>
            <a:off x="24571081" y="7972080"/>
            <a:ext cx="2601216" cy="2167680"/>
          </a:xfrm>
          <a:prstGeom prst="rect">
            <a:avLst/>
          </a:prstGeom>
          <a:noFill/>
          <a:ln>
            <a:noFill/>
          </a:ln>
        </p:spPr>
      </p:pic>
      <p:pic>
        <p:nvPicPr>
          <p:cNvPr descr="pixhawk .jpg" id="206" name="Shape 206"/>
          <p:cNvPicPr preferRelativeResize="0"/>
          <p:nvPr/>
        </p:nvPicPr>
        <p:blipFill>
          <a:blip r:embed="rId18">
            <a:alphaModFix/>
          </a:blip>
          <a:stretch>
            <a:fillRect/>
          </a:stretch>
        </p:blipFill>
        <p:spPr>
          <a:xfrm>
            <a:off x="13473789" y="8008200"/>
            <a:ext cx="2601216" cy="2167680"/>
          </a:xfrm>
          <a:prstGeom prst="rect">
            <a:avLst/>
          </a:prstGeom>
          <a:noFill/>
          <a:ln>
            <a:noFill/>
          </a:ln>
        </p:spPr>
      </p:pic>
      <p:pic>
        <p:nvPicPr>
          <p:cNvPr descr="GPS_Top.jpg" id="207" name="Shape 207"/>
          <p:cNvPicPr preferRelativeResize="0"/>
          <p:nvPr/>
        </p:nvPicPr>
        <p:blipFill>
          <a:blip r:embed="rId19">
            <a:alphaModFix/>
          </a:blip>
          <a:stretch>
            <a:fillRect/>
          </a:stretch>
        </p:blipFill>
        <p:spPr>
          <a:xfrm>
            <a:off x="1454670" y="7181216"/>
            <a:ext cx="1458240" cy="1215184"/>
          </a:xfrm>
          <a:prstGeom prst="rect">
            <a:avLst/>
          </a:prstGeom>
          <a:noFill/>
          <a:ln>
            <a:noFill/>
          </a:ln>
        </p:spPr>
      </p:pic>
      <p:pic>
        <p:nvPicPr>
          <p:cNvPr descr="Telemetry_915_kit.jpg" id="208" name="Shape 208"/>
          <p:cNvPicPr preferRelativeResize="0"/>
          <p:nvPr/>
        </p:nvPicPr>
        <p:blipFill>
          <a:blip r:embed="rId20">
            <a:alphaModFix/>
          </a:blip>
          <a:stretch>
            <a:fillRect/>
          </a:stretch>
        </p:blipFill>
        <p:spPr>
          <a:xfrm>
            <a:off x="580125" y="5107534"/>
            <a:ext cx="2124561" cy="1770468"/>
          </a:xfrm>
          <a:prstGeom prst="rect">
            <a:avLst/>
          </a:prstGeom>
          <a:noFill/>
          <a:ln>
            <a:noFill/>
          </a:ln>
        </p:spPr>
      </p:pic>
      <p:pic>
        <p:nvPicPr>
          <p:cNvPr descr="GPS_Top.jpg" id="209" name="Shape 209"/>
          <p:cNvPicPr preferRelativeResize="0"/>
          <p:nvPr/>
        </p:nvPicPr>
        <p:blipFill>
          <a:blip r:embed="rId19">
            <a:alphaModFix/>
          </a:blip>
          <a:stretch>
            <a:fillRect/>
          </a:stretch>
        </p:blipFill>
        <p:spPr>
          <a:xfrm>
            <a:off x="24190950" y="7464776"/>
            <a:ext cx="1458240" cy="1215184"/>
          </a:xfrm>
          <a:prstGeom prst="rect">
            <a:avLst/>
          </a:prstGeom>
          <a:noFill/>
          <a:ln>
            <a:noFill/>
          </a:ln>
        </p:spPr>
      </p:pic>
      <p:pic>
        <p:nvPicPr>
          <p:cNvPr descr="GPS_Top.jpg" id="210" name="Shape 210"/>
          <p:cNvPicPr preferRelativeResize="0"/>
          <p:nvPr/>
        </p:nvPicPr>
        <p:blipFill>
          <a:blip r:embed="rId19">
            <a:alphaModFix/>
          </a:blip>
          <a:stretch>
            <a:fillRect/>
          </a:stretch>
        </p:blipFill>
        <p:spPr>
          <a:xfrm>
            <a:off x="13332900" y="7353776"/>
            <a:ext cx="1458240" cy="1215184"/>
          </a:xfrm>
          <a:prstGeom prst="rect">
            <a:avLst/>
          </a:prstGeom>
          <a:noFill/>
          <a:ln>
            <a:noFill/>
          </a:ln>
        </p:spPr>
      </p:pic>
      <p:cxnSp>
        <p:nvCxnSpPr>
          <p:cNvPr id="211" name="Shape 211"/>
          <p:cNvCxnSpPr>
            <a:stCxn id="204" idx="3"/>
            <a:endCxn id="206" idx="1"/>
          </p:cNvCxnSpPr>
          <p:nvPr/>
        </p:nvCxnSpPr>
        <p:spPr>
          <a:xfrm>
            <a:off x="4717260" y="9020640"/>
            <a:ext cx="8756400" cy="71400"/>
          </a:xfrm>
          <a:prstGeom prst="straightConnector1">
            <a:avLst/>
          </a:prstGeom>
          <a:noFill/>
          <a:ln cap="flat" cmpd="sng" w="9525">
            <a:solidFill>
              <a:schemeClr val="dk2"/>
            </a:solidFill>
            <a:prstDash val="solid"/>
            <a:round/>
            <a:headEnd len="med" w="med" type="none"/>
            <a:tailEnd len="med" w="med" type="triangle"/>
          </a:ln>
        </p:spPr>
      </p:cxnSp>
      <p:cxnSp>
        <p:nvCxnSpPr>
          <p:cNvPr id="212" name="Shape 212"/>
          <p:cNvCxnSpPr>
            <a:stCxn id="206" idx="3"/>
            <a:endCxn id="205" idx="1"/>
          </p:cNvCxnSpPr>
          <p:nvPr/>
        </p:nvCxnSpPr>
        <p:spPr>
          <a:xfrm flipH="1" rot="10800000">
            <a:off x="16075005" y="9056040"/>
            <a:ext cx="8496000" cy="36000"/>
          </a:xfrm>
          <a:prstGeom prst="straightConnector1">
            <a:avLst/>
          </a:prstGeom>
          <a:noFill/>
          <a:ln cap="flat" cmpd="sng" w="9525">
            <a:solidFill>
              <a:schemeClr val="dk2"/>
            </a:solidFill>
            <a:prstDash val="solid"/>
            <a:round/>
            <a:headEnd len="med" w="med" type="none"/>
            <a:tailEnd len="med" w="med" type="triangle"/>
          </a:ln>
        </p:spPr>
      </p:cxnSp>
      <p:cxnSp>
        <p:nvCxnSpPr>
          <p:cNvPr id="213" name="Shape 213"/>
          <p:cNvCxnSpPr>
            <a:stCxn id="207" idx="2"/>
          </p:cNvCxnSpPr>
          <p:nvPr/>
        </p:nvCxnSpPr>
        <p:spPr>
          <a:xfrm>
            <a:off x="2183790" y="8396399"/>
            <a:ext cx="713100" cy="273600"/>
          </a:xfrm>
          <a:prstGeom prst="straightConnector1">
            <a:avLst/>
          </a:prstGeom>
          <a:noFill/>
          <a:ln cap="flat" cmpd="sng" w="9525">
            <a:solidFill>
              <a:schemeClr val="dk2"/>
            </a:solidFill>
            <a:prstDash val="solid"/>
            <a:round/>
            <a:headEnd len="med" w="med" type="none"/>
            <a:tailEnd len="med" w="med" type="triangle"/>
          </a:ln>
        </p:spPr>
      </p:cxnSp>
      <p:cxnSp>
        <p:nvCxnSpPr>
          <p:cNvPr id="214" name="Shape 214"/>
          <p:cNvCxnSpPr>
            <a:stCxn id="208" idx="2"/>
            <a:endCxn id="207" idx="0"/>
          </p:cNvCxnSpPr>
          <p:nvPr/>
        </p:nvCxnSpPr>
        <p:spPr>
          <a:xfrm>
            <a:off x="1642406" y="6878001"/>
            <a:ext cx="541500" cy="303300"/>
          </a:xfrm>
          <a:prstGeom prst="straightConnector1">
            <a:avLst/>
          </a:prstGeom>
          <a:noFill/>
          <a:ln cap="flat" cmpd="sng" w="9525">
            <a:solidFill>
              <a:schemeClr val="dk2"/>
            </a:solidFill>
            <a:prstDash val="solid"/>
            <a:round/>
            <a:headEnd len="med" w="med" type="none"/>
            <a:tailEnd len="med" w="med" type="triangle"/>
          </a:ln>
        </p:spPr>
      </p:cxnSp>
      <p:sp>
        <p:nvSpPr>
          <p:cNvPr id="215" name="Shape 215"/>
          <p:cNvSpPr/>
          <p:nvPr/>
        </p:nvSpPr>
        <p:spPr>
          <a:xfrm rot="4371584">
            <a:off x="20092946" y="18103841"/>
            <a:ext cx="729777" cy="749817"/>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sp>
        <p:nvSpPr>
          <p:cNvPr id="216" name="Shape 216"/>
          <p:cNvSpPr/>
          <p:nvPr/>
        </p:nvSpPr>
        <p:spPr>
          <a:xfrm rot="4371584">
            <a:off x="8937956" y="18424321"/>
            <a:ext cx="729777" cy="749817"/>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grpSp>
        <p:nvGrpSpPr>
          <p:cNvPr id="217" name="Shape 217"/>
          <p:cNvGrpSpPr/>
          <p:nvPr/>
        </p:nvGrpSpPr>
        <p:grpSpPr>
          <a:xfrm>
            <a:off x="24146760" y="10693106"/>
            <a:ext cx="2532510" cy="1671315"/>
            <a:chOff x="24146130" y="9743271"/>
            <a:chExt cx="4648513" cy="2621259"/>
          </a:xfrm>
        </p:grpSpPr>
        <p:pic>
          <p:nvPicPr>
            <p:cNvPr id="218" name="Shape 218"/>
            <p:cNvPicPr preferRelativeResize="0"/>
            <p:nvPr/>
          </p:nvPicPr>
          <p:blipFill>
            <a:blip r:embed="rId6">
              <a:alphaModFix/>
            </a:blip>
            <a:stretch>
              <a:fillRect/>
            </a:stretch>
          </p:blipFill>
          <p:spPr>
            <a:xfrm rot="5400000">
              <a:off x="26521587" y="10091463"/>
              <a:ext cx="2621247" cy="1924863"/>
            </a:xfrm>
            <a:prstGeom prst="rect">
              <a:avLst/>
            </a:prstGeom>
            <a:noFill/>
            <a:ln>
              <a:noFill/>
            </a:ln>
          </p:spPr>
        </p:pic>
        <p:pic>
          <p:nvPicPr>
            <p:cNvPr id="219" name="Shape 219"/>
            <p:cNvPicPr preferRelativeResize="0"/>
            <p:nvPr/>
          </p:nvPicPr>
          <p:blipFill>
            <a:blip r:embed="rId6">
              <a:alphaModFix/>
            </a:blip>
            <a:stretch>
              <a:fillRect/>
            </a:stretch>
          </p:blipFill>
          <p:spPr>
            <a:xfrm rot="5400000">
              <a:off x="24569837" y="10091476"/>
              <a:ext cx="2621247" cy="1924863"/>
            </a:xfrm>
            <a:prstGeom prst="rect">
              <a:avLst/>
            </a:prstGeom>
            <a:noFill/>
            <a:ln>
              <a:noFill/>
            </a:ln>
          </p:spPr>
        </p:pic>
        <p:cxnSp>
          <p:nvCxnSpPr>
            <p:cNvPr id="220" name="Shape 220"/>
            <p:cNvCxnSpPr>
              <a:stCxn id="219" idx="2"/>
            </p:cNvCxnSpPr>
            <p:nvPr/>
          </p:nvCxnSpPr>
          <p:spPr>
            <a:xfrm flipH="1">
              <a:off x="24146130" y="11053907"/>
              <a:ext cx="771900" cy="776700"/>
            </a:xfrm>
            <a:prstGeom prst="straightConnector1">
              <a:avLst/>
            </a:prstGeom>
            <a:noFill/>
            <a:ln cap="flat" cmpd="sng" w="19050">
              <a:solidFill>
                <a:schemeClr val="dk2"/>
              </a:solidFill>
              <a:prstDash val="solid"/>
              <a:round/>
              <a:headEnd len="med" w="med" type="none"/>
              <a:tailEnd len="med" w="med" type="triangle"/>
            </a:ln>
          </p:spPr>
        </p:cxnSp>
      </p:grpSp>
      <p:grpSp>
        <p:nvGrpSpPr>
          <p:cNvPr id="221" name="Shape 221"/>
          <p:cNvGrpSpPr/>
          <p:nvPr/>
        </p:nvGrpSpPr>
        <p:grpSpPr>
          <a:xfrm>
            <a:off x="12565576" y="10423293"/>
            <a:ext cx="2464519" cy="1671315"/>
            <a:chOff x="24270930" y="9743271"/>
            <a:chExt cx="4523713" cy="2621259"/>
          </a:xfrm>
        </p:grpSpPr>
        <p:pic>
          <p:nvPicPr>
            <p:cNvPr id="222" name="Shape 222"/>
            <p:cNvPicPr preferRelativeResize="0"/>
            <p:nvPr/>
          </p:nvPicPr>
          <p:blipFill>
            <a:blip r:embed="rId6">
              <a:alphaModFix/>
            </a:blip>
            <a:stretch>
              <a:fillRect/>
            </a:stretch>
          </p:blipFill>
          <p:spPr>
            <a:xfrm rot="5400000">
              <a:off x="26521587" y="10091463"/>
              <a:ext cx="2621247" cy="1924863"/>
            </a:xfrm>
            <a:prstGeom prst="rect">
              <a:avLst/>
            </a:prstGeom>
            <a:noFill/>
            <a:ln>
              <a:noFill/>
            </a:ln>
          </p:spPr>
        </p:pic>
        <p:pic>
          <p:nvPicPr>
            <p:cNvPr id="223" name="Shape 223"/>
            <p:cNvPicPr preferRelativeResize="0"/>
            <p:nvPr/>
          </p:nvPicPr>
          <p:blipFill>
            <a:blip r:embed="rId6">
              <a:alphaModFix/>
            </a:blip>
            <a:stretch>
              <a:fillRect/>
            </a:stretch>
          </p:blipFill>
          <p:spPr>
            <a:xfrm rot="5400000">
              <a:off x="24569837" y="10091476"/>
              <a:ext cx="2621247" cy="1924863"/>
            </a:xfrm>
            <a:prstGeom prst="rect">
              <a:avLst/>
            </a:prstGeom>
            <a:noFill/>
            <a:ln>
              <a:noFill/>
            </a:ln>
          </p:spPr>
        </p:pic>
        <p:cxnSp>
          <p:nvCxnSpPr>
            <p:cNvPr id="224" name="Shape 224"/>
            <p:cNvCxnSpPr>
              <a:stCxn id="223" idx="2"/>
            </p:cNvCxnSpPr>
            <p:nvPr/>
          </p:nvCxnSpPr>
          <p:spPr>
            <a:xfrm flipH="1">
              <a:off x="24270930" y="11053907"/>
              <a:ext cx="647100" cy="1263000"/>
            </a:xfrm>
            <a:prstGeom prst="straightConnector1">
              <a:avLst/>
            </a:prstGeom>
            <a:noFill/>
            <a:ln cap="flat" cmpd="sng" w="19050">
              <a:solidFill>
                <a:schemeClr val="dk2"/>
              </a:solidFill>
              <a:prstDash val="solid"/>
              <a:round/>
              <a:headEnd len="med" w="med" type="none"/>
              <a:tailEnd len="med" w="med" type="triangle"/>
            </a:ln>
          </p:spPr>
        </p:cxnSp>
      </p:grpSp>
      <p:grpSp>
        <p:nvGrpSpPr>
          <p:cNvPr id="225" name="Shape 225"/>
          <p:cNvGrpSpPr/>
          <p:nvPr/>
        </p:nvGrpSpPr>
        <p:grpSpPr>
          <a:xfrm>
            <a:off x="34806269" y="10335181"/>
            <a:ext cx="2454876" cy="1671315"/>
            <a:chOff x="24288630" y="9743271"/>
            <a:chExt cx="4506013" cy="2621259"/>
          </a:xfrm>
        </p:grpSpPr>
        <p:pic>
          <p:nvPicPr>
            <p:cNvPr id="226" name="Shape 226"/>
            <p:cNvPicPr preferRelativeResize="0"/>
            <p:nvPr/>
          </p:nvPicPr>
          <p:blipFill>
            <a:blip r:embed="rId6">
              <a:alphaModFix/>
            </a:blip>
            <a:stretch>
              <a:fillRect/>
            </a:stretch>
          </p:blipFill>
          <p:spPr>
            <a:xfrm rot="5400000">
              <a:off x="26521587" y="10091463"/>
              <a:ext cx="2621247" cy="1924863"/>
            </a:xfrm>
            <a:prstGeom prst="rect">
              <a:avLst/>
            </a:prstGeom>
            <a:noFill/>
            <a:ln>
              <a:noFill/>
            </a:ln>
          </p:spPr>
        </p:pic>
        <p:pic>
          <p:nvPicPr>
            <p:cNvPr id="227" name="Shape 227"/>
            <p:cNvPicPr preferRelativeResize="0"/>
            <p:nvPr/>
          </p:nvPicPr>
          <p:blipFill>
            <a:blip r:embed="rId6">
              <a:alphaModFix/>
            </a:blip>
            <a:stretch>
              <a:fillRect/>
            </a:stretch>
          </p:blipFill>
          <p:spPr>
            <a:xfrm rot="5400000">
              <a:off x="24569837" y="10091476"/>
              <a:ext cx="2621247" cy="1924863"/>
            </a:xfrm>
            <a:prstGeom prst="rect">
              <a:avLst/>
            </a:prstGeom>
            <a:noFill/>
            <a:ln>
              <a:noFill/>
            </a:ln>
          </p:spPr>
        </p:pic>
        <p:cxnSp>
          <p:nvCxnSpPr>
            <p:cNvPr id="228" name="Shape 228"/>
            <p:cNvCxnSpPr>
              <a:stCxn id="227" idx="2"/>
            </p:cNvCxnSpPr>
            <p:nvPr/>
          </p:nvCxnSpPr>
          <p:spPr>
            <a:xfrm flipH="1">
              <a:off x="24288630" y="11053907"/>
              <a:ext cx="629400" cy="1123500"/>
            </a:xfrm>
            <a:prstGeom prst="straightConnector1">
              <a:avLst/>
            </a:prstGeom>
            <a:noFill/>
            <a:ln cap="flat" cmpd="sng" w="19050">
              <a:solidFill>
                <a:schemeClr val="dk2"/>
              </a:solidFill>
              <a:prstDash val="solid"/>
              <a:round/>
              <a:headEnd len="med" w="med" type="none"/>
              <a:tailEnd len="med" w="med" type="triangle"/>
            </a:ln>
          </p:spPr>
        </p:cxnSp>
      </p:grpSp>
      <p:grpSp>
        <p:nvGrpSpPr>
          <p:cNvPr id="229" name="Shape 229"/>
          <p:cNvGrpSpPr/>
          <p:nvPr/>
        </p:nvGrpSpPr>
        <p:grpSpPr>
          <a:xfrm>
            <a:off x="20238042" y="12095034"/>
            <a:ext cx="1379288" cy="2576934"/>
            <a:chOff x="20256525" y="11398175"/>
            <a:chExt cx="1450050" cy="3032401"/>
          </a:xfrm>
        </p:grpSpPr>
        <p:pic>
          <p:nvPicPr>
            <p:cNvPr id="230" name="Shape 230"/>
            <p:cNvPicPr preferRelativeResize="0"/>
            <p:nvPr/>
          </p:nvPicPr>
          <p:blipFill rotWithShape="1">
            <a:blip r:embed="rId21">
              <a:alphaModFix/>
            </a:blip>
            <a:srcRect b="8411" l="0" r="0" t="7477"/>
            <a:stretch/>
          </p:blipFill>
          <p:spPr>
            <a:xfrm flipH="1">
              <a:off x="20587575" y="13120175"/>
              <a:ext cx="1119000" cy="884701"/>
            </a:xfrm>
            <a:prstGeom prst="rect">
              <a:avLst/>
            </a:prstGeom>
            <a:noFill/>
            <a:ln>
              <a:noFill/>
            </a:ln>
          </p:spPr>
        </p:pic>
        <p:cxnSp>
          <p:nvCxnSpPr>
            <p:cNvPr id="231" name="Shape 231"/>
            <p:cNvCxnSpPr>
              <a:endCxn id="230" idx="2"/>
            </p:cNvCxnSpPr>
            <p:nvPr/>
          </p:nvCxnSpPr>
          <p:spPr>
            <a:xfrm rot="10800000">
              <a:off x="21147075" y="14004876"/>
              <a:ext cx="8700" cy="425700"/>
            </a:xfrm>
            <a:prstGeom prst="straightConnector1">
              <a:avLst/>
            </a:prstGeom>
            <a:noFill/>
            <a:ln cap="flat" cmpd="sng" w="19050">
              <a:solidFill>
                <a:schemeClr val="dk2"/>
              </a:solidFill>
              <a:prstDash val="solid"/>
              <a:round/>
              <a:headEnd len="med" w="med" type="none"/>
              <a:tailEnd len="med" w="med" type="triangle"/>
            </a:ln>
          </p:spPr>
        </p:cxnSp>
        <p:pic>
          <p:nvPicPr>
            <p:cNvPr descr="ASEK759ECB-200B-T-DK.JPG" id="232" name="Shape 232"/>
            <p:cNvPicPr preferRelativeResize="0"/>
            <p:nvPr/>
          </p:nvPicPr>
          <p:blipFill rotWithShape="1">
            <a:blip r:embed="rId22">
              <a:alphaModFix/>
            </a:blip>
            <a:srcRect b="9848" l="0" r="0" t="10603"/>
            <a:stretch/>
          </p:blipFill>
          <p:spPr>
            <a:xfrm>
              <a:off x="20256525" y="11699250"/>
              <a:ext cx="1322299" cy="1051875"/>
            </a:xfrm>
            <a:prstGeom prst="rect">
              <a:avLst/>
            </a:prstGeom>
            <a:noFill/>
            <a:ln>
              <a:noFill/>
            </a:ln>
          </p:spPr>
        </p:pic>
        <p:cxnSp>
          <p:nvCxnSpPr>
            <p:cNvPr id="233" name="Shape 233"/>
            <p:cNvCxnSpPr/>
            <p:nvPr/>
          </p:nvCxnSpPr>
          <p:spPr>
            <a:xfrm flipH="1" rot="10800000">
              <a:off x="21070475" y="11398175"/>
              <a:ext cx="19500" cy="459300"/>
            </a:xfrm>
            <a:prstGeom prst="straightConnector1">
              <a:avLst/>
            </a:prstGeom>
            <a:noFill/>
            <a:ln cap="flat" cmpd="sng" w="19050">
              <a:solidFill>
                <a:schemeClr val="dk2"/>
              </a:solidFill>
              <a:prstDash val="solid"/>
              <a:round/>
              <a:headEnd len="med" w="med" type="none"/>
              <a:tailEnd len="med" w="med" type="triangle"/>
            </a:ln>
          </p:spPr>
        </p:cxnSp>
        <p:cxnSp>
          <p:nvCxnSpPr>
            <p:cNvPr id="234" name="Shape 234"/>
            <p:cNvCxnSpPr>
              <a:stCxn id="230" idx="0"/>
            </p:cNvCxnSpPr>
            <p:nvPr/>
          </p:nvCxnSpPr>
          <p:spPr>
            <a:xfrm rot="10800000">
              <a:off x="21089775" y="12680975"/>
              <a:ext cx="57300" cy="439200"/>
            </a:xfrm>
            <a:prstGeom prst="straightConnector1">
              <a:avLst/>
            </a:prstGeom>
            <a:noFill/>
            <a:ln cap="flat" cmpd="sng" w="19050">
              <a:solidFill>
                <a:schemeClr val="dk2"/>
              </a:solidFill>
              <a:prstDash val="solid"/>
              <a:round/>
              <a:headEnd len="med" w="med" type="none"/>
              <a:tailEnd len="med" w="med" type="triangle"/>
            </a:ln>
          </p:spPr>
        </p:cxnSp>
      </p:grpSp>
      <p:grpSp>
        <p:nvGrpSpPr>
          <p:cNvPr id="235" name="Shape 235"/>
          <p:cNvGrpSpPr/>
          <p:nvPr/>
        </p:nvGrpSpPr>
        <p:grpSpPr>
          <a:xfrm>
            <a:off x="31538017" y="11887422"/>
            <a:ext cx="1379288" cy="2576934"/>
            <a:chOff x="20256525" y="11398175"/>
            <a:chExt cx="1450050" cy="3032401"/>
          </a:xfrm>
        </p:grpSpPr>
        <p:pic>
          <p:nvPicPr>
            <p:cNvPr id="236" name="Shape 236"/>
            <p:cNvPicPr preferRelativeResize="0"/>
            <p:nvPr/>
          </p:nvPicPr>
          <p:blipFill rotWithShape="1">
            <a:blip r:embed="rId21">
              <a:alphaModFix/>
            </a:blip>
            <a:srcRect b="8411" l="0" r="0" t="7477"/>
            <a:stretch/>
          </p:blipFill>
          <p:spPr>
            <a:xfrm flipH="1">
              <a:off x="20587575" y="13120175"/>
              <a:ext cx="1119000" cy="884701"/>
            </a:xfrm>
            <a:prstGeom prst="rect">
              <a:avLst/>
            </a:prstGeom>
            <a:noFill/>
            <a:ln>
              <a:noFill/>
            </a:ln>
          </p:spPr>
        </p:pic>
        <p:cxnSp>
          <p:nvCxnSpPr>
            <p:cNvPr id="237" name="Shape 237"/>
            <p:cNvCxnSpPr>
              <a:endCxn id="236" idx="2"/>
            </p:cNvCxnSpPr>
            <p:nvPr/>
          </p:nvCxnSpPr>
          <p:spPr>
            <a:xfrm rot="10800000">
              <a:off x="21147075" y="14004876"/>
              <a:ext cx="8700" cy="425700"/>
            </a:xfrm>
            <a:prstGeom prst="straightConnector1">
              <a:avLst/>
            </a:prstGeom>
            <a:noFill/>
            <a:ln cap="flat" cmpd="sng" w="19050">
              <a:solidFill>
                <a:schemeClr val="dk2"/>
              </a:solidFill>
              <a:prstDash val="solid"/>
              <a:round/>
              <a:headEnd len="med" w="med" type="none"/>
              <a:tailEnd len="med" w="med" type="triangle"/>
            </a:ln>
          </p:spPr>
        </p:cxnSp>
        <p:pic>
          <p:nvPicPr>
            <p:cNvPr descr="ASEK759ECB-200B-T-DK.JPG" id="238" name="Shape 238"/>
            <p:cNvPicPr preferRelativeResize="0"/>
            <p:nvPr/>
          </p:nvPicPr>
          <p:blipFill rotWithShape="1">
            <a:blip r:embed="rId22">
              <a:alphaModFix/>
            </a:blip>
            <a:srcRect b="9848" l="0" r="0" t="10603"/>
            <a:stretch/>
          </p:blipFill>
          <p:spPr>
            <a:xfrm>
              <a:off x="20256525" y="11699250"/>
              <a:ext cx="1322299" cy="1051875"/>
            </a:xfrm>
            <a:prstGeom prst="rect">
              <a:avLst/>
            </a:prstGeom>
            <a:noFill/>
            <a:ln>
              <a:noFill/>
            </a:ln>
          </p:spPr>
        </p:pic>
        <p:cxnSp>
          <p:nvCxnSpPr>
            <p:cNvPr id="239" name="Shape 239"/>
            <p:cNvCxnSpPr/>
            <p:nvPr/>
          </p:nvCxnSpPr>
          <p:spPr>
            <a:xfrm flipH="1" rot="10800000">
              <a:off x="21070475" y="11398175"/>
              <a:ext cx="19500" cy="459300"/>
            </a:xfrm>
            <a:prstGeom prst="straightConnector1">
              <a:avLst/>
            </a:prstGeom>
            <a:noFill/>
            <a:ln cap="flat" cmpd="sng" w="19050">
              <a:solidFill>
                <a:schemeClr val="dk2"/>
              </a:solidFill>
              <a:prstDash val="solid"/>
              <a:round/>
              <a:headEnd len="med" w="med" type="none"/>
              <a:tailEnd len="med" w="med" type="triangle"/>
            </a:ln>
          </p:spPr>
        </p:cxnSp>
        <p:cxnSp>
          <p:nvCxnSpPr>
            <p:cNvPr id="240" name="Shape 240"/>
            <p:cNvCxnSpPr>
              <a:stCxn id="236" idx="0"/>
            </p:cNvCxnSpPr>
            <p:nvPr/>
          </p:nvCxnSpPr>
          <p:spPr>
            <a:xfrm rot="10800000">
              <a:off x="21089775" y="12680975"/>
              <a:ext cx="57300" cy="439200"/>
            </a:xfrm>
            <a:prstGeom prst="straightConnector1">
              <a:avLst/>
            </a:prstGeom>
            <a:noFill/>
            <a:ln cap="flat" cmpd="sng" w="19050">
              <a:solidFill>
                <a:schemeClr val="dk2"/>
              </a:solidFill>
              <a:prstDash val="solid"/>
              <a:round/>
              <a:headEnd len="med" w="med" type="none"/>
              <a:tailEnd len="med" w="med" type="triangle"/>
            </a:ln>
          </p:spPr>
        </p:cxnSp>
      </p:grpSp>
      <p:grpSp>
        <p:nvGrpSpPr>
          <p:cNvPr id="241" name="Shape 241"/>
          <p:cNvGrpSpPr/>
          <p:nvPr/>
        </p:nvGrpSpPr>
        <p:grpSpPr>
          <a:xfrm>
            <a:off x="9432942" y="11887422"/>
            <a:ext cx="1379288" cy="2576934"/>
            <a:chOff x="20256525" y="11398175"/>
            <a:chExt cx="1450050" cy="3032401"/>
          </a:xfrm>
        </p:grpSpPr>
        <p:pic>
          <p:nvPicPr>
            <p:cNvPr id="242" name="Shape 242"/>
            <p:cNvPicPr preferRelativeResize="0"/>
            <p:nvPr/>
          </p:nvPicPr>
          <p:blipFill rotWithShape="1">
            <a:blip r:embed="rId21">
              <a:alphaModFix/>
            </a:blip>
            <a:srcRect b="8411" l="0" r="0" t="7477"/>
            <a:stretch/>
          </p:blipFill>
          <p:spPr>
            <a:xfrm flipH="1">
              <a:off x="20587575" y="13120175"/>
              <a:ext cx="1119000" cy="884701"/>
            </a:xfrm>
            <a:prstGeom prst="rect">
              <a:avLst/>
            </a:prstGeom>
            <a:noFill/>
            <a:ln>
              <a:noFill/>
            </a:ln>
          </p:spPr>
        </p:pic>
        <p:cxnSp>
          <p:nvCxnSpPr>
            <p:cNvPr id="243" name="Shape 243"/>
            <p:cNvCxnSpPr>
              <a:endCxn id="242" idx="2"/>
            </p:cNvCxnSpPr>
            <p:nvPr/>
          </p:nvCxnSpPr>
          <p:spPr>
            <a:xfrm rot="10800000">
              <a:off x="21147075" y="14004876"/>
              <a:ext cx="8700" cy="425700"/>
            </a:xfrm>
            <a:prstGeom prst="straightConnector1">
              <a:avLst/>
            </a:prstGeom>
            <a:noFill/>
            <a:ln cap="flat" cmpd="sng" w="19050">
              <a:solidFill>
                <a:schemeClr val="dk2"/>
              </a:solidFill>
              <a:prstDash val="solid"/>
              <a:round/>
              <a:headEnd len="med" w="med" type="none"/>
              <a:tailEnd len="med" w="med" type="triangle"/>
            </a:ln>
          </p:spPr>
        </p:cxnSp>
        <p:pic>
          <p:nvPicPr>
            <p:cNvPr descr="ASEK759ECB-200B-T-DK.JPG" id="244" name="Shape 244"/>
            <p:cNvPicPr preferRelativeResize="0"/>
            <p:nvPr/>
          </p:nvPicPr>
          <p:blipFill rotWithShape="1">
            <a:blip r:embed="rId22">
              <a:alphaModFix/>
            </a:blip>
            <a:srcRect b="9848" l="0" r="0" t="10603"/>
            <a:stretch/>
          </p:blipFill>
          <p:spPr>
            <a:xfrm>
              <a:off x="20256525" y="11699250"/>
              <a:ext cx="1322299" cy="1051875"/>
            </a:xfrm>
            <a:prstGeom prst="rect">
              <a:avLst/>
            </a:prstGeom>
            <a:noFill/>
            <a:ln>
              <a:noFill/>
            </a:ln>
          </p:spPr>
        </p:pic>
        <p:cxnSp>
          <p:nvCxnSpPr>
            <p:cNvPr id="245" name="Shape 245"/>
            <p:cNvCxnSpPr/>
            <p:nvPr/>
          </p:nvCxnSpPr>
          <p:spPr>
            <a:xfrm flipH="1" rot="10800000">
              <a:off x="21070475" y="11398175"/>
              <a:ext cx="19500" cy="459300"/>
            </a:xfrm>
            <a:prstGeom prst="straightConnector1">
              <a:avLst/>
            </a:prstGeom>
            <a:noFill/>
            <a:ln cap="flat" cmpd="sng" w="19050">
              <a:solidFill>
                <a:schemeClr val="dk2"/>
              </a:solidFill>
              <a:prstDash val="solid"/>
              <a:round/>
              <a:headEnd len="med" w="med" type="none"/>
              <a:tailEnd len="med" w="med" type="triangle"/>
            </a:ln>
          </p:spPr>
        </p:cxnSp>
        <p:cxnSp>
          <p:nvCxnSpPr>
            <p:cNvPr id="246" name="Shape 246"/>
            <p:cNvCxnSpPr>
              <a:stCxn id="242" idx="0"/>
            </p:cNvCxnSpPr>
            <p:nvPr/>
          </p:nvCxnSpPr>
          <p:spPr>
            <a:xfrm rot="10800000">
              <a:off x="21089775" y="12680975"/>
              <a:ext cx="57300" cy="439200"/>
            </a:xfrm>
            <a:prstGeom prst="straightConnector1">
              <a:avLst/>
            </a:prstGeom>
            <a:noFill/>
            <a:ln cap="flat" cmpd="sng" w="19050">
              <a:solidFill>
                <a:schemeClr val="dk2"/>
              </a:solidFill>
              <a:prstDash val="solid"/>
              <a:round/>
              <a:headEnd len="med" w="med" type="none"/>
              <a:tailEnd len="med" w="med" type="triangle"/>
            </a:ln>
          </p:spPr>
        </p:cxnSp>
      </p:grpSp>
      <p:sp>
        <p:nvSpPr>
          <p:cNvPr id="247" name="Shape 247"/>
          <p:cNvSpPr/>
          <p:nvPr/>
        </p:nvSpPr>
        <p:spPr>
          <a:xfrm>
            <a:off x="16598126" y="13303050"/>
            <a:ext cx="3459485" cy="5175902"/>
          </a:xfrm>
          <a:custGeom>
            <a:pathLst>
              <a:path extrusionOk="0" h="242431" w="160925">
                <a:moveTo>
                  <a:pt x="160925" y="0"/>
                </a:moveTo>
                <a:cubicBezTo>
                  <a:pt x="146177" y="9832"/>
                  <a:pt x="99256" y="18588"/>
                  <a:pt x="72435" y="58993"/>
                </a:cubicBezTo>
                <a:cubicBezTo>
                  <a:pt x="45614" y="99398"/>
                  <a:pt x="12073" y="211858"/>
                  <a:pt x="0" y="242431"/>
                </a:cubicBezTo>
              </a:path>
            </a:pathLst>
          </a:custGeom>
          <a:noFill/>
          <a:ln cap="flat" cmpd="sng" w="9525">
            <a:solidFill>
              <a:schemeClr val="dk2"/>
            </a:solidFill>
            <a:prstDash val="solid"/>
            <a:round/>
            <a:headEnd len="med" w="med" type="none"/>
            <a:tailEnd len="med" w="med" type="stealth"/>
          </a:ln>
        </p:spPr>
      </p:sp>
      <p:sp>
        <p:nvSpPr>
          <p:cNvPr id="248" name="Shape 248"/>
          <p:cNvSpPr/>
          <p:nvPr/>
        </p:nvSpPr>
        <p:spPr>
          <a:xfrm>
            <a:off x="27968201" y="12888100"/>
            <a:ext cx="3459485" cy="5175902"/>
          </a:xfrm>
          <a:custGeom>
            <a:pathLst>
              <a:path extrusionOk="0" h="242431" w="160925">
                <a:moveTo>
                  <a:pt x="160925" y="0"/>
                </a:moveTo>
                <a:cubicBezTo>
                  <a:pt x="146177" y="9832"/>
                  <a:pt x="99256" y="18588"/>
                  <a:pt x="72435" y="58993"/>
                </a:cubicBezTo>
                <a:cubicBezTo>
                  <a:pt x="45614" y="99398"/>
                  <a:pt x="12073" y="211858"/>
                  <a:pt x="0" y="242431"/>
                </a:cubicBezTo>
              </a:path>
            </a:pathLst>
          </a:custGeom>
          <a:noFill/>
          <a:ln cap="flat" cmpd="sng" w="9525">
            <a:solidFill>
              <a:schemeClr val="dk2"/>
            </a:solidFill>
            <a:prstDash val="solid"/>
            <a:round/>
            <a:headEnd len="med" w="med" type="none"/>
            <a:tailEnd len="med" w="med" type="stealth"/>
          </a:ln>
        </p:spPr>
      </p:sp>
      <p:sp>
        <p:nvSpPr>
          <p:cNvPr id="249" name="Shape 249"/>
          <p:cNvSpPr/>
          <p:nvPr/>
        </p:nvSpPr>
        <p:spPr>
          <a:xfrm>
            <a:off x="5948076" y="12745525"/>
            <a:ext cx="3459485" cy="5175902"/>
          </a:xfrm>
          <a:custGeom>
            <a:pathLst>
              <a:path extrusionOk="0" h="242431" w="160925">
                <a:moveTo>
                  <a:pt x="160925" y="0"/>
                </a:moveTo>
                <a:cubicBezTo>
                  <a:pt x="146177" y="9832"/>
                  <a:pt x="99256" y="18588"/>
                  <a:pt x="72435" y="58993"/>
                </a:cubicBezTo>
                <a:cubicBezTo>
                  <a:pt x="45614" y="99398"/>
                  <a:pt x="12073" y="211858"/>
                  <a:pt x="0" y="242431"/>
                </a:cubicBezTo>
              </a:path>
            </a:pathLst>
          </a:custGeom>
          <a:noFill/>
          <a:ln cap="flat" cmpd="sng" w="9525">
            <a:solidFill>
              <a:schemeClr val="dk2"/>
            </a:solidFill>
            <a:prstDash val="solid"/>
            <a:round/>
            <a:headEnd len="med" w="med" type="none"/>
            <a:tailEnd len="med" w="med" type="stealth"/>
          </a:ln>
        </p:spPr>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6" name="Shape 456"/>
        <p:cNvGrpSpPr/>
        <p:nvPr/>
      </p:nvGrpSpPr>
      <p:grpSpPr>
        <a:xfrm>
          <a:off x="0" y="0"/>
          <a:ext cx="0" cy="0"/>
          <a:chOff x="0" y="0"/>
          <a:chExt cx="0" cy="0"/>
        </a:xfrm>
      </p:grpSpPr>
      <p:sp>
        <p:nvSpPr>
          <p:cNvPr id="457" name="Shape 457"/>
          <p:cNvSpPr txBox="1"/>
          <p:nvPr>
            <p:ph type="title"/>
          </p:nvPr>
        </p:nvSpPr>
        <p:spPr>
          <a:xfrm>
            <a:off x="1309140" y="1898773"/>
            <a:ext cx="35786400" cy="2443200"/>
          </a:xfrm>
          <a:prstGeom prst="rect">
            <a:avLst/>
          </a:prstGeom>
        </p:spPr>
        <p:txBody>
          <a:bodyPr anchorCtr="0" anchor="t" bIns="353500" lIns="353500" spcFirstLastPara="1" rIns="353500" wrap="square" tIns="353500">
            <a:noAutofit/>
          </a:bodyPr>
          <a:lstStyle/>
          <a:p>
            <a:pPr indent="0" lvl="0" marL="0" rtl="0">
              <a:spcBef>
                <a:spcPts val="0"/>
              </a:spcBef>
              <a:spcAft>
                <a:spcPts val="0"/>
              </a:spcAft>
              <a:buNone/>
            </a:pPr>
            <a:r>
              <a:rPr lang="en"/>
              <a:t>Readytosky 2-6S OPTO 40A ESC </a:t>
            </a:r>
            <a:endParaRPr/>
          </a:p>
        </p:txBody>
      </p:sp>
      <p:sp>
        <p:nvSpPr>
          <p:cNvPr id="458" name="Shape 458"/>
          <p:cNvSpPr txBox="1"/>
          <p:nvPr>
            <p:ph idx="1" type="body"/>
          </p:nvPr>
        </p:nvSpPr>
        <p:spPr>
          <a:xfrm>
            <a:off x="707175" y="19337877"/>
            <a:ext cx="35463900" cy="2607300"/>
          </a:xfrm>
          <a:prstGeom prst="rect">
            <a:avLst/>
          </a:prstGeom>
        </p:spPr>
        <p:txBody>
          <a:bodyPr anchorCtr="0" anchor="t" bIns="353500" lIns="353500" spcFirstLastPara="1" rIns="353500" wrap="square" tIns="353500">
            <a:noAutofit/>
          </a:bodyPr>
          <a:lstStyle/>
          <a:p>
            <a:pPr indent="0" lvl="0" marL="0">
              <a:spcBef>
                <a:spcPts val="0"/>
              </a:spcBef>
              <a:spcAft>
                <a:spcPts val="0"/>
              </a:spcAft>
              <a:buNone/>
            </a:pPr>
            <a:r>
              <a:rPr lang="en" sz="4800" u="sng">
                <a:solidFill>
                  <a:schemeClr val="hlink"/>
                </a:solidFill>
                <a:hlinkClick r:id="rId3"/>
              </a:rPr>
              <a:t>https://smile.amazon.com/gp/product/B01MSSY1DH/ref=oh_aui_detailpage_o00_s00?ie=UTF8&amp;psc=1</a:t>
            </a:r>
            <a:endParaRPr sz="4800"/>
          </a:p>
          <a:p>
            <a:pPr indent="0" lvl="0" marL="0" rtl="0">
              <a:spcBef>
                <a:spcPts val="6200"/>
              </a:spcBef>
              <a:spcAft>
                <a:spcPts val="6200"/>
              </a:spcAft>
              <a:buNone/>
            </a:pPr>
            <a:r>
              <a:t/>
            </a:r>
            <a:endParaRPr/>
          </a:p>
        </p:txBody>
      </p:sp>
      <p:pic>
        <p:nvPicPr>
          <p:cNvPr descr="ECS 40A Readytosky.jpg" id="459" name="Shape 459"/>
          <p:cNvPicPr preferRelativeResize="0"/>
          <p:nvPr/>
        </p:nvPicPr>
        <p:blipFill>
          <a:blip r:embed="rId4">
            <a:alphaModFix/>
          </a:blip>
          <a:stretch>
            <a:fillRect/>
          </a:stretch>
        </p:blipFill>
        <p:spPr>
          <a:xfrm>
            <a:off x="19341372" y="4494375"/>
            <a:ext cx="16117025" cy="12551726"/>
          </a:xfrm>
          <a:prstGeom prst="rect">
            <a:avLst/>
          </a:prstGeom>
          <a:noFill/>
          <a:ln>
            <a:noFill/>
          </a:ln>
        </p:spPr>
      </p:pic>
      <p:pic>
        <p:nvPicPr>
          <p:cNvPr descr="61GjZyeFibL._SL1000_.jpg" id="460" name="Shape 460"/>
          <p:cNvPicPr preferRelativeResize="0"/>
          <p:nvPr/>
        </p:nvPicPr>
        <p:blipFill>
          <a:blip r:embed="rId5">
            <a:alphaModFix/>
          </a:blip>
          <a:stretch>
            <a:fillRect/>
          </a:stretch>
        </p:blipFill>
        <p:spPr>
          <a:xfrm>
            <a:off x="19558000" y="4494373"/>
            <a:ext cx="5949580" cy="4759664"/>
          </a:xfrm>
          <a:prstGeom prst="rect">
            <a:avLst/>
          </a:prstGeom>
          <a:noFill/>
          <a:ln>
            <a:noFill/>
          </a:ln>
        </p:spPr>
      </p:pic>
      <p:pic>
        <p:nvPicPr>
          <p:cNvPr descr="61As6FOShML._SL1015_.jpg" id="461" name="Shape 461"/>
          <p:cNvPicPr preferRelativeResize="0"/>
          <p:nvPr/>
        </p:nvPicPr>
        <p:blipFill>
          <a:blip r:embed="rId6">
            <a:alphaModFix/>
          </a:blip>
          <a:stretch>
            <a:fillRect/>
          </a:stretch>
        </p:blipFill>
        <p:spPr>
          <a:xfrm>
            <a:off x="27014655" y="13680698"/>
            <a:ext cx="6193667" cy="475966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5" name="Shape 465"/>
        <p:cNvGrpSpPr/>
        <p:nvPr/>
      </p:nvGrpSpPr>
      <p:grpSpPr>
        <a:xfrm>
          <a:off x="0" y="0"/>
          <a:ext cx="0" cy="0"/>
          <a:chOff x="0" y="0"/>
          <a:chExt cx="0" cy="0"/>
        </a:xfrm>
      </p:grpSpPr>
      <p:sp>
        <p:nvSpPr>
          <p:cNvPr id="466" name="Shape 466"/>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0">
              <a:spcBef>
                <a:spcPts val="0"/>
              </a:spcBef>
              <a:spcAft>
                <a:spcPts val="0"/>
              </a:spcAft>
              <a:buNone/>
            </a:pPr>
            <a:r>
              <a:rPr lang="en"/>
              <a:t>Hobbyking YEP ESC Programming Card</a:t>
            </a:r>
            <a:endParaRPr/>
          </a:p>
        </p:txBody>
      </p:sp>
      <p:sp>
        <p:nvSpPr>
          <p:cNvPr id="467" name="Shape 467"/>
          <p:cNvSpPr txBox="1"/>
          <p:nvPr>
            <p:ph idx="1" type="body"/>
          </p:nvPr>
        </p:nvSpPr>
        <p:spPr>
          <a:xfrm>
            <a:off x="1740690" y="17904659"/>
            <a:ext cx="35355600" cy="4040700"/>
          </a:xfrm>
          <a:prstGeom prst="rect">
            <a:avLst/>
          </a:prstGeom>
        </p:spPr>
        <p:txBody>
          <a:bodyPr anchorCtr="0" anchor="t" bIns="353500" lIns="353500" spcFirstLastPara="1" rIns="353500" wrap="square" tIns="353500">
            <a:noAutofit/>
          </a:bodyPr>
          <a:lstStyle/>
          <a:p>
            <a:pPr indent="0" lvl="0" marL="0">
              <a:spcBef>
                <a:spcPts val="0"/>
              </a:spcBef>
              <a:spcAft>
                <a:spcPts val="6200"/>
              </a:spcAft>
              <a:buNone/>
            </a:pPr>
            <a:r>
              <a:rPr lang="en" u="sng">
                <a:solidFill>
                  <a:schemeClr val="hlink"/>
                </a:solidFill>
                <a:hlinkClick r:id="rId3"/>
              </a:rPr>
              <a:t>http://www.hobbyking.com/hobbyking/store/__20698__Hobbyking_YEP_ESC_Programming_Card.html</a:t>
            </a:r>
            <a:endParaRPr/>
          </a:p>
        </p:txBody>
      </p:sp>
      <p:pic>
        <p:nvPicPr>
          <p:cNvPr id="468" name="Shape 468"/>
          <p:cNvPicPr preferRelativeResize="0"/>
          <p:nvPr/>
        </p:nvPicPr>
        <p:blipFill>
          <a:blip r:embed="rId4">
            <a:alphaModFix/>
          </a:blip>
          <a:stretch>
            <a:fillRect/>
          </a:stretch>
        </p:blipFill>
        <p:spPr>
          <a:xfrm>
            <a:off x="7900988" y="4663440"/>
            <a:ext cx="17221199" cy="1261871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2" name="Shape 472"/>
        <p:cNvGrpSpPr/>
        <p:nvPr/>
      </p:nvGrpSpPr>
      <p:grpSpPr>
        <a:xfrm>
          <a:off x="0" y="0"/>
          <a:ext cx="0" cy="0"/>
          <a:chOff x="0" y="0"/>
          <a:chExt cx="0" cy="0"/>
        </a:xfrm>
      </p:grpSpPr>
      <p:sp>
        <p:nvSpPr>
          <p:cNvPr id="473" name="Shape 473"/>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0">
              <a:spcBef>
                <a:spcPts val="0"/>
              </a:spcBef>
              <a:spcAft>
                <a:spcPts val="0"/>
              </a:spcAft>
              <a:buNone/>
            </a:pPr>
            <a:r>
              <a:rPr lang="en"/>
              <a:t>iCharger 4010Duo</a:t>
            </a:r>
            <a:endParaRPr/>
          </a:p>
        </p:txBody>
      </p:sp>
      <p:sp>
        <p:nvSpPr>
          <p:cNvPr id="474" name="Shape 474"/>
          <p:cNvSpPr txBox="1"/>
          <p:nvPr>
            <p:ph idx="1" type="body"/>
          </p:nvPr>
        </p:nvSpPr>
        <p:spPr>
          <a:xfrm>
            <a:off x="1309140" y="17158578"/>
            <a:ext cx="35406000" cy="4786500"/>
          </a:xfrm>
          <a:prstGeom prst="rect">
            <a:avLst/>
          </a:prstGeom>
        </p:spPr>
        <p:txBody>
          <a:bodyPr anchorCtr="0" anchor="t" bIns="353500" lIns="353500" spcFirstLastPara="1" rIns="353500" wrap="square" tIns="353500">
            <a:noAutofit/>
          </a:bodyPr>
          <a:lstStyle/>
          <a:p>
            <a:pPr indent="0" lvl="0" marL="0">
              <a:spcBef>
                <a:spcPts val="0"/>
              </a:spcBef>
              <a:spcAft>
                <a:spcPts val="6200"/>
              </a:spcAft>
              <a:buNone/>
            </a:pPr>
            <a:r>
              <a:rPr lang="en" u="sng">
                <a:solidFill>
                  <a:schemeClr val="hlink"/>
                </a:solidFill>
                <a:hlinkClick r:id="rId3"/>
              </a:rPr>
              <a:t>http://www.progressiverc.com/icharger-4010duo.html</a:t>
            </a:r>
            <a:endParaRPr/>
          </a:p>
        </p:txBody>
      </p:sp>
      <p:pic>
        <p:nvPicPr>
          <p:cNvPr id="475" name="Shape 475"/>
          <p:cNvPicPr preferRelativeResize="0"/>
          <p:nvPr/>
        </p:nvPicPr>
        <p:blipFill>
          <a:blip r:embed="rId4">
            <a:alphaModFix/>
          </a:blip>
          <a:stretch>
            <a:fillRect/>
          </a:stretch>
        </p:blipFill>
        <p:spPr>
          <a:xfrm>
            <a:off x="13901738" y="6934200"/>
            <a:ext cx="8077200" cy="8077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pic>
        <p:nvPicPr>
          <p:cNvPr id="254" name="Shape 254"/>
          <p:cNvPicPr preferRelativeResize="0"/>
          <p:nvPr/>
        </p:nvPicPr>
        <p:blipFill>
          <a:blip r:embed="rId3">
            <a:alphaModFix/>
          </a:blip>
          <a:stretch>
            <a:fillRect/>
          </a:stretch>
        </p:blipFill>
        <p:spPr>
          <a:xfrm rot="-3563716">
            <a:off x="20121583" y="14961328"/>
            <a:ext cx="2363398" cy="1788719"/>
          </a:xfrm>
          <a:prstGeom prst="rect">
            <a:avLst/>
          </a:prstGeom>
          <a:noFill/>
          <a:ln>
            <a:noFill/>
          </a:ln>
        </p:spPr>
      </p:pic>
      <p:pic>
        <p:nvPicPr>
          <p:cNvPr id="255" name="Shape 255"/>
          <p:cNvPicPr preferRelativeResize="0"/>
          <p:nvPr/>
        </p:nvPicPr>
        <p:blipFill>
          <a:blip r:embed="rId4">
            <a:alphaModFix/>
          </a:blip>
          <a:stretch>
            <a:fillRect/>
          </a:stretch>
        </p:blipFill>
        <p:spPr>
          <a:xfrm rot="7783073">
            <a:off x="20291459" y="18368952"/>
            <a:ext cx="2023572" cy="1537513"/>
          </a:xfrm>
          <a:prstGeom prst="rect">
            <a:avLst/>
          </a:prstGeom>
          <a:noFill/>
          <a:ln>
            <a:noFill/>
          </a:ln>
        </p:spPr>
      </p:pic>
      <p:cxnSp>
        <p:nvCxnSpPr>
          <p:cNvPr id="256" name="Shape 256"/>
          <p:cNvCxnSpPr/>
          <p:nvPr/>
        </p:nvCxnSpPr>
        <p:spPr>
          <a:xfrm rot="10800000">
            <a:off x="21281400" y="17371228"/>
            <a:ext cx="44100" cy="884100"/>
          </a:xfrm>
          <a:prstGeom prst="straightConnector1">
            <a:avLst/>
          </a:prstGeom>
          <a:noFill/>
          <a:ln cap="flat" cmpd="sng" w="19050">
            <a:solidFill>
              <a:schemeClr val="dk2"/>
            </a:solidFill>
            <a:prstDash val="solid"/>
            <a:round/>
            <a:headEnd len="med" w="med" type="none"/>
            <a:tailEnd len="med" w="med" type="triangle"/>
          </a:ln>
        </p:spPr>
      </p:cxnSp>
      <p:pic>
        <p:nvPicPr>
          <p:cNvPr id="257" name="Shape 257"/>
          <p:cNvPicPr preferRelativeResize="0"/>
          <p:nvPr/>
        </p:nvPicPr>
        <p:blipFill>
          <a:blip r:embed="rId5">
            <a:alphaModFix/>
          </a:blip>
          <a:stretch>
            <a:fillRect/>
          </a:stretch>
        </p:blipFill>
        <p:spPr>
          <a:xfrm>
            <a:off x="16486816" y="3171318"/>
            <a:ext cx="1284440" cy="884691"/>
          </a:xfrm>
          <a:prstGeom prst="rect">
            <a:avLst/>
          </a:prstGeom>
          <a:noFill/>
          <a:ln>
            <a:noFill/>
          </a:ln>
        </p:spPr>
      </p:pic>
      <p:pic>
        <p:nvPicPr>
          <p:cNvPr id="258" name="Shape 258"/>
          <p:cNvPicPr preferRelativeResize="0"/>
          <p:nvPr/>
        </p:nvPicPr>
        <p:blipFill>
          <a:blip r:embed="rId6">
            <a:alphaModFix/>
          </a:blip>
          <a:stretch>
            <a:fillRect/>
          </a:stretch>
        </p:blipFill>
        <p:spPr>
          <a:xfrm rot="5400000">
            <a:off x="19768613" y="9046938"/>
            <a:ext cx="2621247" cy="1924863"/>
          </a:xfrm>
          <a:prstGeom prst="rect">
            <a:avLst/>
          </a:prstGeom>
          <a:noFill/>
          <a:ln>
            <a:noFill/>
          </a:ln>
        </p:spPr>
      </p:pic>
      <p:cxnSp>
        <p:nvCxnSpPr>
          <p:cNvPr id="259" name="Shape 259"/>
          <p:cNvCxnSpPr/>
          <p:nvPr/>
        </p:nvCxnSpPr>
        <p:spPr>
          <a:xfrm rot="10800000">
            <a:off x="16904731" y="6530973"/>
            <a:ext cx="4174500" cy="2167800"/>
          </a:xfrm>
          <a:prstGeom prst="straightConnector1">
            <a:avLst/>
          </a:prstGeom>
          <a:noFill/>
          <a:ln cap="flat" cmpd="sng" w="19050">
            <a:solidFill>
              <a:schemeClr val="dk2"/>
            </a:solidFill>
            <a:prstDash val="solid"/>
            <a:round/>
            <a:headEnd len="med" w="med" type="none"/>
            <a:tailEnd len="med" w="med" type="triangle"/>
          </a:ln>
        </p:spPr>
      </p:cxnSp>
      <p:cxnSp>
        <p:nvCxnSpPr>
          <p:cNvPr id="260" name="Shape 260"/>
          <p:cNvCxnSpPr>
            <a:stCxn id="258" idx="1"/>
          </p:cNvCxnSpPr>
          <p:nvPr/>
        </p:nvCxnSpPr>
        <p:spPr>
          <a:xfrm flipH="1" rot="10800000">
            <a:off x="21079236" y="6530946"/>
            <a:ext cx="4139100" cy="2167800"/>
          </a:xfrm>
          <a:prstGeom prst="straightConnector1">
            <a:avLst/>
          </a:prstGeom>
          <a:noFill/>
          <a:ln cap="flat" cmpd="sng" w="19050">
            <a:solidFill>
              <a:schemeClr val="dk2"/>
            </a:solidFill>
            <a:prstDash val="solid"/>
            <a:round/>
            <a:headEnd len="med" w="med" type="none"/>
            <a:tailEnd len="med" w="med" type="triangle"/>
          </a:ln>
        </p:spPr>
      </p:cxnSp>
      <p:cxnSp>
        <p:nvCxnSpPr>
          <p:cNvPr id="261" name="Shape 261"/>
          <p:cNvCxnSpPr>
            <a:stCxn id="258" idx="1"/>
          </p:cNvCxnSpPr>
          <p:nvPr/>
        </p:nvCxnSpPr>
        <p:spPr>
          <a:xfrm rot="10800000">
            <a:off x="19165236" y="6616446"/>
            <a:ext cx="1914000" cy="2082300"/>
          </a:xfrm>
          <a:prstGeom prst="straightConnector1">
            <a:avLst/>
          </a:prstGeom>
          <a:noFill/>
          <a:ln cap="flat" cmpd="sng" w="19050">
            <a:solidFill>
              <a:schemeClr val="dk2"/>
            </a:solidFill>
            <a:prstDash val="solid"/>
            <a:round/>
            <a:headEnd len="med" w="med" type="none"/>
            <a:tailEnd len="med" w="med" type="triangle"/>
          </a:ln>
        </p:spPr>
      </p:cxnSp>
      <p:cxnSp>
        <p:nvCxnSpPr>
          <p:cNvPr id="262" name="Shape 262"/>
          <p:cNvCxnSpPr>
            <a:stCxn id="258" idx="1"/>
          </p:cNvCxnSpPr>
          <p:nvPr/>
        </p:nvCxnSpPr>
        <p:spPr>
          <a:xfrm flipH="1" rot="10800000">
            <a:off x="21079236" y="6574146"/>
            <a:ext cx="1068600" cy="2124600"/>
          </a:xfrm>
          <a:prstGeom prst="straightConnector1">
            <a:avLst/>
          </a:prstGeom>
          <a:noFill/>
          <a:ln cap="flat" cmpd="sng" w="19050">
            <a:solidFill>
              <a:schemeClr val="dk2"/>
            </a:solidFill>
            <a:prstDash val="solid"/>
            <a:round/>
            <a:headEnd len="med" w="med" type="none"/>
            <a:tailEnd len="med" w="med" type="triangle"/>
          </a:ln>
        </p:spPr>
      </p:cxnSp>
      <p:cxnSp>
        <p:nvCxnSpPr>
          <p:cNvPr id="263" name="Shape 263"/>
          <p:cNvCxnSpPr/>
          <p:nvPr/>
        </p:nvCxnSpPr>
        <p:spPr>
          <a:xfrm rot="10800000">
            <a:off x="17129003" y="414039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264" name="Shape 264"/>
          <p:cNvCxnSpPr/>
          <p:nvPr/>
        </p:nvCxnSpPr>
        <p:spPr>
          <a:xfrm rot="10800000">
            <a:off x="19339475" y="414039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265" name="Shape 265"/>
          <p:cNvCxnSpPr/>
          <p:nvPr/>
        </p:nvCxnSpPr>
        <p:spPr>
          <a:xfrm rot="10800000">
            <a:off x="22089569" y="4140398"/>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266" name="Shape 266"/>
          <p:cNvCxnSpPr/>
          <p:nvPr/>
        </p:nvCxnSpPr>
        <p:spPr>
          <a:xfrm rot="10800000">
            <a:off x="25314745" y="4140398"/>
            <a:ext cx="0" cy="1224000"/>
          </a:xfrm>
          <a:prstGeom prst="straightConnector1">
            <a:avLst/>
          </a:prstGeom>
          <a:noFill/>
          <a:ln cap="flat" cmpd="sng" w="19050">
            <a:solidFill>
              <a:schemeClr val="dk2"/>
            </a:solidFill>
            <a:prstDash val="solid"/>
            <a:round/>
            <a:headEnd len="med" w="med" type="none"/>
            <a:tailEnd len="med" w="med" type="triangle"/>
          </a:ln>
        </p:spPr>
      </p:cxnSp>
      <p:pic>
        <p:nvPicPr>
          <p:cNvPr id="267" name="Shape 267"/>
          <p:cNvPicPr preferRelativeResize="0"/>
          <p:nvPr/>
        </p:nvPicPr>
        <p:blipFill>
          <a:blip r:embed="rId5">
            <a:alphaModFix/>
          </a:blip>
          <a:stretch>
            <a:fillRect/>
          </a:stretch>
        </p:blipFill>
        <p:spPr>
          <a:xfrm>
            <a:off x="18697220" y="3171318"/>
            <a:ext cx="1284440" cy="884691"/>
          </a:xfrm>
          <a:prstGeom prst="rect">
            <a:avLst/>
          </a:prstGeom>
          <a:noFill/>
          <a:ln>
            <a:noFill/>
          </a:ln>
        </p:spPr>
      </p:pic>
      <p:pic>
        <p:nvPicPr>
          <p:cNvPr id="268" name="Shape 268"/>
          <p:cNvPicPr preferRelativeResize="0"/>
          <p:nvPr/>
        </p:nvPicPr>
        <p:blipFill>
          <a:blip r:embed="rId5">
            <a:alphaModFix/>
          </a:blip>
          <a:stretch>
            <a:fillRect/>
          </a:stretch>
        </p:blipFill>
        <p:spPr>
          <a:xfrm>
            <a:off x="21447316" y="3171318"/>
            <a:ext cx="1284440" cy="884691"/>
          </a:xfrm>
          <a:prstGeom prst="rect">
            <a:avLst/>
          </a:prstGeom>
          <a:noFill/>
          <a:ln>
            <a:noFill/>
          </a:ln>
        </p:spPr>
      </p:pic>
      <p:pic>
        <p:nvPicPr>
          <p:cNvPr id="269" name="Shape 269"/>
          <p:cNvPicPr preferRelativeResize="0"/>
          <p:nvPr/>
        </p:nvPicPr>
        <p:blipFill>
          <a:blip r:embed="rId5">
            <a:alphaModFix/>
          </a:blip>
          <a:stretch>
            <a:fillRect/>
          </a:stretch>
        </p:blipFill>
        <p:spPr>
          <a:xfrm>
            <a:off x="24672491" y="3256356"/>
            <a:ext cx="1284440" cy="884691"/>
          </a:xfrm>
          <a:prstGeom prst="rect">
            <a:avLst/>
          </a:prstGeom>
          <a:noFill/>
          <a:ln>
            <a:noFill/>
          </a:ln>
        </p:spPr>
      </p:pic>
      <p:pic>
        <p:nvPicPr>
          <p:cNvPr id="270" name="Shape 270"/>
          <p:cNvPicPr preferRelativeResize="0"/>
          <p:nvPr/>
        </p:nvPicPr>
        <p:blipFill>
          <a:blip r:embed="rId7">
            <a:alphaModFix/>
          </a:blip>
          <a:stretch>
            <a:fillRect/>
          </a:stretch>
        </p:blipFill>
        <p:spPr>
          <a:xfrm>
            <a:off x="16171966" y="783239"/>
            <a:ext cx="1914073" cy="994711"/>
          </a:xfrm>
          <a:prstGeom prst="rect">
            <a:avLst/>
          </a:prstGeom>
          <a:noFill/>
          <a:ln>
            <a:noFill/>
          </a:ln>
        </p:spPr>
      </p:pic>
      <p:cxnSp>
        <p:nvCxnSpPr>
          <p:cNvPr id="271" name="Shape 271"/>
          <p:cNvCxnSpPr/>
          <p:nvPr/>
        </p:nvCxnSpPr>
        <p:spPr>
          <a:xfrm rot="10800000">
            <a:off x="16986359" y="203235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272" name="Shape 272"/>
          <p:cNvCxnSpPr/>
          <p:nvPr/>
        </p:nvCxnSpPr>
        <p:spPr>
          <a:xfrm rot="10800000">
            <a:off x="19196831" y="203235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273" name="Shape 273"/>
          <p:cNvCxnSpPr/>
          <p:nvPr/>
        </p:nvCxnSpPr>
        <p:spPr>
          <a:xfrm rot="10800000">
            <a:off x="21946927" y="2032356"/>
            <a:ext cx="0" cy="1224000"/>
          </a:xfrm>
          <a:prstGeom prst="straightConnector1">
            <a:avLst/>
          </a:prstGeom>
          <a:noFill/>
          <a:ln cap="flat" cmpd="sng" w="19050">
            <a:solidFill>
              <a:schemeClr val="dk2"/>
            </a:solidFill>
            <a:prstDash val="solid"/>
            <a:round/>
            <a:headEnd len="med" w="med" type="none"/>
            <a:tailEnd len="med" w="med" type="triangle"/>
          </a:ln>
        </p:spPr>
      </p:cxnSp>
      <p:cxnSp>
        <p:nvCxnSpPr>
          <p:cNvPr id="274" name="Shape 274"/>
          <p:cNvCxnSpPr/>
          <p:nvPr/>
        </p:nvCxnSpPr>
        <p:spPr>
          <a:xfrm rot="10800000">
            <a:off x="25172102" y="2032356"/>
            <a:ext cx="0" cy="1224000"/>
          </a:xfrm>
          <a:prstGeom prst="straightConnector1">
            <a:avLst/>
          </a:prstGeom>
          <a:noFill/>
          <a:ln cap="flat" cmpd="sng" w="19050">
            <a:solidFill>
              <a:schemeClr val="dk2"/>
            </a:solidFill>
            <a:prstDash val="solid"/>
            <a:round/>
            <a:headEnd len="med" w="med" type="none"/>
            <a:tailEnd len="med" w="med" type="triangle"/>
          </a:ln>
        </p:spPr>
      </p:cxnSp>
      <p:pic>
        <p:nvPicPr>
          <p:cNvPr id="275" name="Shape 275"/>
          <p:cNvPicPr preferRelativeResize="0"/>
          <p:nvPr/>
        </p:nvPicPr>
        <p:blipFill>
          <a:blip r:embed="rId7">
            <a:alphaModFix/>
          </a:blip>
          <a:stretch>
            <a:fillRect/>
          </a:stretch>
        </p:blipFill>
        <p:spPr>
          <a:xfrm>
            <a:off x="18239859" y="783239"/>
            <a:ext cx="1914073" cy="994711"/>
          </a:xfrm>
          <a:prstGeom prst="rect">
            <a:avLst/>
          </a:prstGeom>
          <a:noFill/>
          <a:ln>
            <a:noFill/>
          </a:ln>
        </p:spPr>
      </p:pic>
      <p:pic>
        <p:nvPicPr>
          <p:cNvPr id="276" name="Shape 276"/>
          <p:cNvPicPr preferRelativeResize="0"/>
          <p:nvPr/>
        </p:nvPicPr>
        <p:blipFill>
          <a:blip r:embed="rId7">
            <a:alphaModFix/>
          </a:blip>
          <a:stretch>
            <a:fillRect/>
          </a:stretch>
        </p:blipFill>
        <p:spPr>
          <a:xfrm>
            <a:off x="20989955" y="783239"/>
            <a:ext cx="1914073" cy="994711"/>
          </a:xfrm>
          <a:prstGeom prst="rect">
            <a:avLst/>
          </a:prstGeom>
          <a:noFill/>
          <a:ln>
            <a:noFill/>
          </a:ln>
        </p:spPr>
      </p:pic>
      <p:pic>
        <p:nvPicPr>
          <p:cNvPr id="277" name="Shape 277"/>
          <p:cNvPicPr preferRelativeResize="0"/>
          <p:nvPr/>
        </p:nvPicPr>
        <p:blipFill>
          <a:blip r:embed="rId7">
            <a:alphaModFix/>
          </a:blip>
          <a:stretch>
            <a:fillRect/>
          </a:stretch>
        </p:blipFill>
        <p:spPr>
          <a:xfrm>
            <a:off x="24215130" y="783239"/>
            <a:ext cx="1914073" cy="994711"/>
          </a:xfrm>
          <a:prstGeom prst="rect">
            <a:avLst/>
          </a:prstGeom>
          <a:noFill/>
          <a:ln>
            <a:noFill/>
          </a:ln>
        </p:spPr>
      </p:pic>
      <p:pic>
        <p:nvPicPr>
          <p:cNvPr id="278" name="Shape 278"/>
          <p:cNvPicPr preferRelativeResize="0"/>
          <p:nvPr/>
        </p:nvPicPr>
        <p:blipFill>
          <a:blip r:embed="rId8">
            <a:alphaModFix/>
          </a:blip>
          <a:stretch>
            <a:fillRect/>
          </a:stretch>
        </p:blipFill>
        <p:spPr>
          <a:xfrm>
            <a:off x="16406991" y="5364395"/>
            <a:ext cx="1443994" cy="994597"/>
          </a:xfrm>
          <a:prstGeom prst="rect">
            <a:avLst/>
          </a:prstGeom>
          <a:noFill/>
          <a:ln>
            <a:noFill/>
          </a:ln>
        </p:spPr>
      </p:pic>
      <p:pic>
        <p:nvPicPr>
          <p:cNvPr id="279" name="Shape 279"/>
          <p:cNvPicPr preferRelativeResize="0"/>
          <p:nvPr/>
        </p:nvPicPr>
        <p:blipFill>
          <a:blip r:embed="rId8">
            <a:alphaModFix/>
          </a:blip>
          <a:stretch>
            <a:fillRect/>
          </a:stretch>
        </p:blipFill>
        <p:spPr>
          <a:xfrm>
            <a:off x="18617925" y="5450427"/>
            <a:ext cx="1443994" cy="994597"/>
          </a:xfrm>
          <a:prstGeom prst="rect">
            <a:avLst/>
          </a:prstGeom>
          <a:noFill/>
          <a:ln>
            <a:noFill/>
          </a:ln>
        </p:spPr>
      </p:pic>
      <p:pic>
        <p:nvPicPr>
          <p:cNvPr id="280" name="Shape 280"/>
          <p:cNvPicPr preferRelativeResize="0"/>
          <p:nvPr/>
        </p:nvPicPr>
        <p:blipFill>
          <a:blip r:embed="rId8">
            <a:alphaModFix/>
          </a:blip>
          <a:stretch>
            <a:fillRect/>
          </a:stretch>
        </p:blipFill>
        <p:spPr>
          <a:xfrm>
            <a:off x="21368088" y="5450427"/>
            <a:ext cx="1443994" cy="994597"/>
          </a:xfrm>
          <a:prstGeom prst="rect">
            <a:avLst/>
          </a:prstGeom>
          <a:noFill/>
          <a:ln>
            <a:noFill/>
          </a:ln>
        </p:spPr>
      </p:pic>
      <p:pic>
        <p:nvPicPr>
          <p:cNvPr id="281" name="Shape 281"/>
          <p:cNvPicPr preferRelativeResize="0"/>
          <p:nvPr/>
        </p:nvPicPr>
        <p:blipFill>
          <a:blip r:embed="rId8">
            <a:alphaModFix/>
          </a:blip>
          <a:stretch>
            <a:fillRect/>
          </a:stretch>
        </p:blipFill>
        <p:spPr>
          <a:xfrm>
            <a:off x="24512914" y="5364395"/>
            <a:ext cx="1443994" cy="994597"/>
          </a:xfrm>
          <a:prstGeom prst="rect">
            <a:avLst/>
          </a:prstGeom>
          <a:noFill/>
          <a:ln>
            <a:noFill/>
          </a:ln>
        </p:spPr>
      </p:pic>
      <p:grpSp>
        <p:nvGrpSpPr>
          <p:cNvPr id="282" name="Shape 282"/>
          <p:cNvGrpSpPr/>
          <p:nvPr/>
        </p:nvGrpSpPr>
        <p:grpSpPr>
          <a:xfrm>
            <a:off x="22146704" y="11703976"/>
            <a:ext cx="2391388" cy="3168341"/>
            <a:chOff x="4790013" y="4872204"/>
            <a:chExt cx="452033" cy="637096"/>
          </a:xfrm>
        </p:grpSpPr>
        <p:pic>
          <p:nvPicPr>
            <p:cNvPr id="283" name="Shape 283"/>
            <p:cNvPicPr preferRelativeResize="0"/>
            <p:nvPr/>
          </p:nvPicPr>
          <p:blipFill>
            <a:blip r:embed="rId9">
              <a:alphaModFix/>
            </a:blip>
            <a:stretch>
              <a:fillRect/>
            </a:stretch>
          </p:blipFill>
          <p:spPr>
            <a:xfrm>
              <a:off x="4790970" y="4872204"/>
              <a:ext cx="451075" cy="330521"/>
            </a:xfrm>
            <a:prstGeom prst="rect">
              <a:avLst/>
            </a:prstGeom>
            <a:noFill/>
            <a:ln>
              <a:noFill/>
            </a:ln>
          </p:spPr>
        </p:pic>
        <p:cxnSp>
          <p:nvCxnSpPr>
            <p:cNvPr id="284" name="Shape 284"/>
            <p:cNvCxnSpPr/>
            <p:nvPr/>
          </p:nvCxnSpPr>
          <p:spPr>
            <a:xfrm flipH="1">
              <a:off x="4790013" y="5185900"/>
              <a:ext cx="226500" cy="323400"/>
            </a:xfrm>
            <a:prstGeom prst="straightConnector1">
              <a:avLst/>
            </a:prstGeom>
            <a:noFill/>
            <a:ln cap="flat" cmpd="sng" w="19050">
              <a:solidFill>
                <a:schemeClr val="dk2"/>
              </a:solidFill>
              <a:prstDash val="solid"/>
              <a:round/>
              <a:headEnd len="med" w="med" type="none"/>
              <a:tailEnd len="med" w="med" type="triangle"/>
            </a:ln>
          </p:spPr>
        </p:cxnSp>
      </p:grpSp>
      <p:pic>
        <p:nvPicPr>
          <p:cNvPr id="285" name="Shape 285"/>
          <p:cNvPicPr preferRelativeResize="0"/>
          <p:nvPr/>
        </p:nvPicPr>
        <p:blipFill>
          <a:blip r:embed="rId10">
            <a:alphaModFix/>
          </a:blip>
          <a:stretch>
            <a:fillRect/>
          </a:stretch>
        </p:blipFill>
        <p:spPr>
          <a:xfrm>
            <a:off x="23687939" y="18546675"/>
            <a:ext cx="1257535" cy="1182078"/>
          </a:xfrm>
          <a:prstGeom prst="rect">
            <a:avLst/>
          </a:prstGeom>
          <a:noFill/>
          <a:ln>
            <a:noFill/>
          </a:ln>
        </p:spPr>
      </p:pic>
      <p:pic>
        <p:nvPicPr>
          <p:cNvPr descr="Feul Line.jpg" id="286" name="Shape 286"/>
          <p:cNvPicPr preferRelativeResize="0"/>
          <p:nvPr/>
        </p:nvPicPr>
        <p:blipFill>
          <a:blip r:embed="rId11">
            <a:alphaModFix/>
          </a:blip>
          <a:stretch>
            <a:fillRect/>
          </a:stretch>
        </p:blipFill>
        <p:spPr>
          <a:xfrm>
            <a:off x="22569542" y="18770578"/>
            <a:ext cx="941168" cy="734245"/>
          </a:xfrm>
          <a:prstGeom prst="rect">
            <a:avLst/>
          </a:prstGeom>
          <a:noFill/>
          <a:ln>
            <a:noFill/>
          </a:ln>
        </p:spPr>
      </p:pic>
      <p:grpSp>
        <p:nvGrpSpPr>
          <p:cNvPr id="287" name="Shape 287"/>
          <p:cNvGrpSpPr/>
          <p:nvPr/>
        </p:nvGrpSpPr>
        <p:grpSpPr>
          <a:xfrm>
            <a:off x="15073779" y="11017899"/>
            <a:ext cx="5489710" cy="9677144"/>
            <a:chOff x="5559976" y="4715584"/>
            <a:chExt cx="1037694" cy="1945898"/>
          </a:xfrm>
        </p:grpSpPr>
        <p:pic>
          <p:nvPicPr>
            <p:cNvPr id="288" name="Shape 288"/>
            <p:cNvPicPr preferRelativeResize="0"/>
            <p:nvPr/>
          </p:nvPicPr>
          <p:blipFill>
            <a:blip r:embed="rId12">
              <a:alphaModFix/>
            </a:blip>
            <a:stretch>
              <a:fillRect/>
            </a:stretch>
          </p:blipFill>
          <p:spPr>
            <a:xfrm>
              <a:off x="6235755" y="6054613"/>
              <a:ext cx="177900" cy="234607"/>
            </a:xfrm>
            <a:prstGeom prst="rect">
              <a:avLst/>
            </a:prstGeom>
            <a:noFill/>
            <a:ln>
              <a:noFill/>
            </a:ln>
          </p:spPr>
        </p:pic>
        <p:pic>
          <p:nvPicPr>
            <p:cNvPr id="289" name="Shape 289"/>
            <p:cNvPicPr preferRelativeResize="0"/>
            <p:nvPr/>
          </p:nvPicPr>
          <p:blipFill>
            <a:blip r:embed="rId12">
              <a:alphaModFix/>
            </a:blip>
            <a:stretch>
              <a:fillRect/>
            </a:stretch>
          </p:blipFill>
          <p:spPr>
            <a:xfrm>
              <a:off x="6055743" y="6020125"/>
              <a:ext cx="177900" cy="234607"/>
            </a:xfrm>
            <a:prstGeom prst="rect">
              <a:avLst/>
            </a:prstGeom>
            <a:noFill/>
            <a:ln>
              <a:noFill/>
            </a:ln>
          </p:spPr>
        </p:pic>
        <p:pic>
          <p:nvPicPr>
            <p:cNvPr id="290" name="Shape 290"/>
            <p:cNvPicPr preferRelativeResize="0"/>
            <p:nvPr/>
          </p:nvPicPr>
          <p:blipFill>
            <a:blip r:embed="rId13">
              <a:alphaModFix/>
            </a:blip>
            <a:stretch>
              <a:fillRect/>
            </a:stretch>
          </p:blipFill>
          <p:spPr>
            <a:xfrm>
              <a:off x="6055773" y="6478207"/>
              <a:ext cx="325020" cy="183275"/>
            </a:xfrm>
            <a:prstGeom prst="rect">
              <a:avLst/>
            </a:prstGeom>
            <a:noFill/>
            <a:ln>
              <a:noFill/>
            </a:ln>
          </p:spPr>
        </p:pic>
        <p:pic>
          <p:nvPicPr>
            <p:cNvPr descr="servo shield.jpg" id="291" name="Shape 291"/>
            <p:cNvPicPr preferRelativeResize="0"/>
            <p:nvPr/>
          </p:nvPicPr>
          <p:blipFill>
            <a:blip r:embed="rId14">
              <a:alphaModFix/>
            </a:blip>
            <a:stretch>
              <a:fillRect/>
            </a:stretch>
          </p:blipFill>
          <p:spPr>
            <a:xfrm>
              <a:off x="5784574" y="6167172"/>
              <a:ext cx="201900" cy="155265"/>
            </a:xfrm>
            <a:prstGeom prst="rect">
              <a:avLst/>
            </a:prstGeom>
            <a:noFill/>
            <a:ln>
              <a:noFill/>
            </a:ln>
          </p:spPr>
        </p:pic>
        <p:pic>
          <p:nvPicPr>
            <p:cNvPr descr="UNO R3.jpg" id="292" name="Shape 292"/>
            <p:cNvPicPr preferRelativeResize="0"/>
            <p:nvPr/>
          </p:nvPicPr>
          <p:blipFill rotWithShape="1">
            <a:blip r:embed="rId15">
              <a:alphaModFix/>
            </a:blip>
            <a:srcRect b="0" l="10" r="-10" t="8475"/>
            <a:stretch/>
          </p:blipFill>
          <p:spPr>
            <a:xfrm>
              <a:off x="5796575" y="6329925"/>
              <a:ext cx="177900" cy="162825"/>
            </a:xfrm>
            <a:prstGeom prst="rect">
              <a:avLst/>
            </a:prstGeom>
            <a:noFill/>
            <a:ln>
              <a:noFill/>
            </a:ln>
          </p:spPr>
        </p:pic>
        <p:sp>
          <p:nvSpPr>
            <p:cNvPr id="293" name="Shape 293"/>
            <p:cNvSpPr/>
            <p:nvPr/>
          </p:nvSpPr>
          <p:spPr>
            <a:xfrm>
              <a:off x="5872775" y="6063950"/>
              <a:ext cx="166750" cy="96250"/>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sp>
          <p:nvSpPr>
            <p:cNvPr id="294" name="Shape 294"/>
            <p:cNvSpPr/>
            <p:nvPr/>
          </p:nvSpPr>
          <p:spPr>
            <a:xfrm rot="-10412071">
              <a:off x="6426038" y="6521727"/>
              <a:ext cx="166743" cy="96246"/>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pic>
          <p:nvPicPr>
            <p:cNvPr descr="Resistive_divider2.svg.jpg" id="295" name="Shape 295"/>
            <p:cNvPicPr preferRelativeResize="0"/>
            <p:nvPr/>
          </p:nvPicPr>
          <p:blipFill>
            <a:blip r:embed="rId16">
              <a:alphaModFix/>
            </a:blip>
            <a:stretch>
              <a:fillRect/>
            </a:stretch>
          </p:blipFill>
          <p:spPr>
            <a:xfrm flipH="1">
              <a:off x="6020750" y="4715584"/>
              <a:ext cx="325025" cy="418113"/>
            </a:xfrm>
            <a:prstGeom prst="rect">
              <a:avLst/>
            </a:prstGeom>
            <a:noFill/>
            <a:ln>
              <a:noFill/>
            </a:ln>
          </p:spPr>
        </p:pic>
        <p:sp>
          <p:nvSpPr>
            <p:cNvPr id="296" name="Shape 296"/>
            <p:cNvSpPr/>
            <p:nvPr/>
          </p:nvSpPr>
          <p:spPr>
            <a:xfrm flipH="1" rot="-5851366">
              <a:off x="5303727" y="5320259"/>
              <a:ext cx="1167326" cy="506358"/>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grpSp>
      <p:grpSp>
        <p:nvGrpSpPr>
          <p:cNvPr id="297" name="Shape 297"/>
          <p:cNvGrpSpPr/>
          <p:nvPr/>
        </p:nvGrpSpPr>
        <p:grpSpPr>
          <a:xfrm>
            <a:off x="13401927" y="9554282"/>
            <a:ext cx="5302318" cy="9952722"/>
            <a:chOff x="986429" y="4476589"/>
            <a:chExt cx="1002272" cy="2001311"/>
          </a:xfrm>
        </p:grpSpPr>
        <p:pic>
          <p:nvPicPr>
            <p:cNvPr id="298" name="Shape 298"/>
            <p:cNvPicPr preferRelativeResize="0"/>
            <p:nvPr/>
          </p:nvPicPr>
          <p:blipFill>
            <a:blip r:embed="rId17">
              <a:alphaModFix/>
            </a:blip>
            <a:stretch>
              <a:fillRect/>
            </a:stretch>
          </p:blipFill>
          <p:spPr>
            <a:xfrm>
              <a:off x="1510000" y="4476589"/>
              <a:ext cx="478700" cy="183274"/>
            </a:xfrm>
            <a:prstGeom prst="rect">
              <a:avLst/>
            </a:prstGeom>
            <a:noFill/>
            <a:ln>
              <a:noFill/>
            </a:ln>
          </p:spPr>
        </p:pic>
        <p:sp>
          <p:nvSpPr>
            <p:cNvPr id="299" name="Shape 299"/>
            <p:cNvSpPr/>
            <p:nvPr/>
          </p:nvSpPr>
          <p:spPr>
            <a:xfrm>
              <a:off x="986429" y="4642700"/>
              <a:ext cx="509325" cy="1835200"/>
            </a:xfrm>
            <a:custGeom>
              <a:pathLst>
                <a:path extrusionOk="0" h="73408" w="20373">
                  <a:moveTo>
                    <a:pt x="20373" y="0"/>
                  </a:moveTo>
                  <a:cubicBezTo>
                    <a:pt x="16979" y="8784"/>
                    <a:pt x="438" y="40470"/>
                    <a:pt x="9" y="52705"/>
                  </a:cubicBezTo>
                  <a:cubicBezTo>
                    <a:pt x="-420" y="64940"/>
                    <a:pt x="14836" y="69958"/>
                    <a:pt x="17801" y="73408"/>
                  </a:cubicBezTo>
                </a:path>
              </a:pathLst>
            </a:custGeom>
            <a:noFill/>
            <a:ln cap="flat" cmpd="sng" w="9525">
              <a:solidFill>
                <a:schemeClr val="dk2"/>
              </a:solidFill>
              <a:prstDash val="solid"/>
              <a:round/>
              <a:headEnd len="med" w="med" type="none"/>
              <a:tailEnd len="med" w="med" type="stealth"/>
            </a:ln>
          </p:spPr>
        </p:sp>
      </p:grpSp>
      <p:sp>
        <p:nvSpPr>
          <p:cNvPr id="300" name="Shape 300"/>
          <p:cNvSpPr/>
          <p:nvPr/>
        </p:nvSpPr>
        <p:spPr>
          <a:xfrm>
            <a:off x="16459170" y="13645241"/>
            <a:ext cx="7200900" cy="7517120"/>
          </a:xfrm>
          <a:custGeom>
            <a:pathLst>
              <a:path extrusionOk="0" h="93964" w="68580">
                <a:moveTo>
                  <a:pt x="0" y="78931"/>
                </a:moveTo>
                <a:cubicBezTo>
                  <a:pt x="1132" y="80872"/>
                  <a:pt x="-647" y="88474"/>
                  <a:pt x="6793" y="90577"/>
                </a:cubicBezTo>
                <a:cubicBezTo>
                  <a:pt x="14233" y="92680"/>
                  <a:pt x="36123" y="96239"/>
                  <a:pt x="44641" y="91548"/>
                </a:cubicBezTo>
                <a:cubicBezTo>
                  <a:pt x="53160" y="86857"/>
                  <a:pt x="53914" y="77691"/>
                  <a:pt x="57904" y="62433"/>
                </a:cubicBezTo>
                <a:cubicBezTo>
                  <a:pt x="61894" y="47175"/>
                  <a:pt x="66801" y="10406"/>
                  <a:pt x="68580" y="0"/>
                </a:cubicBezTo>
              </a:path>
            </a:pathLst>
          </a:custGeom>
          <a:noFill/>
          <a:ln cap="flat" cmpd="sng" w="9525">
            <a:solidFill>
              <a:schemeClr val="dk2"/>
            </a:solidFill>
            <a:prstDash val="solid"/>
            <a:round/>
            <a:headEnd len="med" w="med" type="none"/>
            <a:tailEnd len="med" w="med" type="stealth"/>
          </a:ln>
        </p:spPr>
      </p:sp>
      <p:pic>
        <p:nvPicPr>
          <p:cNvPr descr="pixhawk .jpg" id="301" name="Shape 301"/>
          <p:cNvPicPr preferRelativeResize="0"/>
          <p:nvPr/>
        </p:nvPicPr>
        <p:blipFill>
          <a:blip r:embed="rId18">
            <a:alphaModFix/>
          </a:blip>
          <a:stretch>
            <a:fillRect/>
          </a:stretch>
        </p:blipFill>
        <p:spPr>
          <a:xfrm>
            <a:off x="13072689" y="7633080"/>
            <a:ext cx="2601216" cy="2167680"/>
          </a:xfrm>
          <a:prstGeom prst="rect">
            <a:avLst/>
          </a:prstGeom>
          <a:noFill/>
          <a:ln>
            <a:noFill/>
          </a:ln>
        </p:spPr>
      </p:pic>
      <p:pic>
        <p:nvPicPr>
          <p:cNvPr descr="GPS_Top.jpg" id="302" name="Shape 302"/>
          <p:cNvPicPr preferRelativeResize="0"/>
          <p:nvPr/>
        </p:nvPicPr>
        <p:blipFill>
          <a:blip r:embed="rId19">
            <a:alphaModFix/>
          </a:blip>
          <a:stretch>
            <a:fillRect/>
          </a:stretch>
        </p:blipFill>
        <p:spPr>
          <a:xfrm>
            <a:off x="12411315" y="6877495"/>
            <a:ext cx="1458240" cy="1215184"/>
          </a:xfrm>
          <a:prstGeom prst="rect">
            <a:avLst/>
          </a:prstGeom>
          <a:noFill/>
          <a:ln>
            <a:noFill/>
          </a:ln>
        </p:spPr>
      </p:pic>
      <p:pic>
        <p:nvPicPr>
          <p:cNvPr descr="Telemetry_915_kit.jpg" id="303" name="Shape 303"/>
          <p:cNvPicPr preferRelativeResize="0"/>
          <p:nvPr/>
        </p:nvPicPr>
        <p:blipFill>
          <a:blip r:embed="rId20">
            <a:alphaModFix/>
          </a:blip>
          <a:stretch>
            <a:fillRect/>
          </a:stretch>
        </p:blipFill>
        <p:spPr>
          <a:xfrm>
            <a:off x="11536770" y="4803813"/>
            <a:ext cx="2124561" cy="1770468"/>
          </a:xfrm>
          <a:prstGeom prst="rect">
            <a:avLst/>
          </a:prstGeom>
          <a:noFill/>
          <a:ln>
            <a:noFill/>
          </a:ln>
        </p:spPr>
      </p:pic>
      <p:cxnSp>
        <p:nvCxnSpPr>
          <p:cNvPr id="304" name="Shape 304"/>
          <p:cNvCxnSpPr>
            <a:stCxn id="302" idx="2"/>
          </p:cNvCxnSpPr>
          <p:nvPr/>
        </p:nvCxnSpPr>
        <p:spPr>
          <a:xfrm>
            <a:off x="13140435" y="8092679"/>
            <a:ext cx="713100" cy="273600"/>
          </a:xfrm>
          <a:prstGeom prst="straightConnector1">
            <a:avLst/>
          </a:prstGeom>
          <a:noFill/>
          <a:ln cap="flat" cmpd="sng" w="9525">
            <a:solidFill>
              <a:schemeClr val="dk2"/>
            </a:solidFill>
            <a:prstDash val="solid"/>
            <a:round/>
            <a:headEnd len="med" w="med" type="none"/>
            <a:tailEnd len="med" w="med" type="triangle"/>
          </a:ln>
        </p:spPr>
      </p:cxnSp>
      <p:cxnSp>
        <p:nvCxnSpPr>
          <p:cNvPr id="305" name="Shape 305"/>
          <p:cNvCxnSpPr>
            <a:stCxn id="303" idx="2"/>
            <a:endCxn id="302" idx="0"/>
          </p:cNvCxnSpPr>
          <p:nvPr/>
        </p:nvCxnSpPr>
        <p:spPr>
          <a:xfrm>
            <a:off x="12599051" y="6574281"/>
            <a:ext cx="541500" cy="303300"/>
          </a:xfrm>
          <a:prstGeom prst="straightConnector1">
            <a:avLst/>
          </a:prstGeom>
          <a:noFill/>
          <a:ln cap="flat" cmpd="sng" w="9525">
            <a:solidFill>
              <a:schemeClr val="dk2"/>
            </a:solidFill>
            <a:prstDash val="solid"/>
            <a:round/>
            <a:headEnd len="med" w="med" type="none"/>
            <a:tailEnd len="med" w="med" type="triangle"/>
          </a:ln>
        </p:spPr>
      </p:cxnSp>
      <p:sp>
        <p:nvSpPr>
          <p:cNvPr id="306" name="Shape 306"/>
          <p:cNvSpPr txBox="1"/>
          <p:nvPr>
            <p:ph idx="1" type="body"/>
          </p:nvPr>
        </p:nvSpPr>
        <p:spPr>
          <a:xfrm>
            <a:off x="6166840" y="14651420"/>
            <a:ext cx="8093100" cy="1401600"/>
          </a:xfrm>
          <a:prstGeom prst="rect">
            <a:avLst/>
          </a:prstGeom>
        </p:spPr>
        <p:txBody>
          <a:bodyPr anchorCtr="0" anchor="t" bIns="353500" lIns="353500" spcFirstLastPara="1" rIns="353500" wrap="square" tIns="353500">
            <a:noAutofit/>
          </a:bodyPr>
          <a:lstStyle/>
          <a:p>
            <a:pPr indent="0" lvl="0" marL="0" rtl="0" algn="ctr">
              <a:spcBef>
                <a:spcPts val="0"/>
              </a:spcBef>
              <a:spcAft>
                <a:spcPts val="0"/>
              </a:spcAft>
              <a:buNone/>
            </a:pPr>
            <a:r>
              <a:rPr lang="en"/>
              <a:t>Arduino #1 Controls Gas Engine to maintain safe Battery Voltage</a:t>
            </a:r>
            <a:endParaRPr/>
          </a:p>
          <a:p>
            <a:pPr indent="0" lvl="0" marL="0" rtl="0" algn="ctr">
              <a:spcBef>
                <a:spcPts val="6200"/>
              </a:spcBef>
              <a:spcAft>
                <a:spcPts val="6200"/>
              </a:spcAft>
              <a:buNone/>
            </a:pPr>
            <a:r>
              <a:t/>
            </a:r>
            <a:endParaRPr/>
          </a:p>
        </p:txBody>
      </p:sp>
      <p:sp>
        <p:nvSpPr>
          <p:cNvPr id="307" name="Shape 307"/>
          <p:cNvSpPr txBox="1"/>
          <p:nvPr>
            <p:ph idx="1" type="body"/>
          </p:nvPr>
        </p:nvSpPr>
        <p:spPr>
          <a:xfrm>
            <a:off x="3842370" y="8016120"/>
            <a:ext cx="8093100" cy="1401600"/>
          </a:xfrm>
          <a:prstGeom prst="rect">
            <a:avLst/>
          </a:prstGeom>
        </p:spPr>
        <p:txBody>
          <a:bodyPr anchorCtr="0" anchor="t" bIns="353500" lIns="353500" spcFirstLastPara="1" rIns="353500" wrap="square" tIns="353500">
            <a:noAutofit/>
          </a:bodyPr>
          <a:lstStyle/>
          <a:p>
            <a:pPr indent="0" lvl="0" marL="0" rtl="0" algn="ctr">
              <a:spcBef>
                <a:spcPts val="0"/>
              </a:spcBef>
              <a:spcAft>
                <a:spcPts val="0"/>
              </a:spcAft>
              <a:buNone/>
            </a:pPr>
            <a:r>
              <a:rPr lang="en"/>
              <a:t>Pixhawk controller</a:t>
            </a:r>
            <a:endParaRPr/>
          </a:p>
          <a:p>
            <a:pPr indent="0" lvl="0" marL="0" rtl="0" algn="ctr">
              <a:spcBef>
                <a:spcPts val="6200"/>
              </a:spcBef>
              <a:spcAft>
                <a:spcPts val="6200"/>
              </a:spcAft>
              <a:buNone/>
            </a:pPr>
            <a:r>
              <a:t/>
            </a:r>
            <a:endParaRPr/>
          </a:p>
        </p:txBody>
      </p:sp>
      <p:cxnSp>
        <p:nvCxnSpPr>
          <p:cNvPr id="308" name="Shape 308"/>
          <p:cNvCxnSpPr>
            <a:endCxn id="309" idx="3"/>
          </p:cNvCxnSpPr>
          <p:nvPr/>
        </p:nvCxnSpPr>
        <p:spPr>
          <a:xfrm>
            <a:off x="31475451" y="5985496"/>
            <a:ext cx="203700" cy="973200"/>
          </a:xfrm>
          <a:prstGeom prst="straightConnector1">
            <a:avLst/>
          </a:prstGeom>
          <a:noFill/>
          <a:ln cap="flat" cmpd="sng" w="9525">
            <a:solidFill>
              <a:schemeClr val="dk2"/>
            </a:solidFill>
            <a:prstDash val="solid"/>
            <a:round/>
            <a:headEnd len="med" w="med" type="none"/>
            <a:tailEnd len="med" w="med" type="triangle"/>
          </a:ln>
        </p:spPr>
      </p:cxnSp>
      <p:cxnSp>
        <p:nvCxnSpPr>
          <p:cNvPr id="310" name="Shape 310"/>
          <p:cNvCxnSpPr/>
          <p:nvPr/>
        </p:nvCxnSpPr>
        <p:spPr>
          <a:xfrm flipH="1" rot="10800000">
            <a:off x="15453172" y="6237173"/>
            <a:ext cx="850500" cy="1374600"/>
          </a:xfrm>
          <a:prstGeom prst="straightConnector1">
            <a:avLst/>
          </a:prstGeom>
          <a:noFill/>
          <a:ln cap="flat" cmpd="sng" w="9525">
            <a:solidFill>
              <a:schemeClr val="dk2"/>
            </a:solidFill>
            <a:prstDash val="solid"/>
            <a:round/>
            <a:headEnd len="med" w="med" type="none"/>
            <a:tailEnd len="med" w="med" type="triangle"/>
          </a:ln>
        </p:spPr>
      </p:cxnSp>
      <p:cxnSp>
        <p:nvCxnSpPr>
          <p:cNvPr id="311" name="Shape 311"/>
          <p:cNvCxnSpPr/>
          <p:nvPr/>
        </p:nvCxnSpPr>
        <p:spPr>
          <a:xfrm flipH="1" rot="10800000">
            <a:off x="15964409" y="6183580"/>
            <a:ext cx="2634600" cy="1631100"/>
          </a:xfrm>
          <a:prstGeom prst="straightConnector1">
            <a:avLst/>
          </a:prstGeom>
          <a:noFill/>
          <a:ln cap="flat" cmpd="sng" w="9525">
            <a:solidFill>
              <a:schemeClr val="dk2"/>
            </a:solidFill>
            <a:prstDash val="solid"/>
            <a:round/>
            <a:headEnd len="med" w="med" type="none"/>
            <a:tailEnd len="med" w="med" type="triangle"/>
          </a:ln>
        </p:spPr>
      </p:cxnSp>
      <p:cxnSp>
        <p:nvCxnSpPr>
          <p:cNvPr id="312" name="Shape 312"/>
          <p:cNvCxnSpPr/>
          <p:nvPr/>
        </p:nvCxnSpPr>
        <p:spPr>
          <a:xfrm flipH="1" rot="10800000">
            <a:off x="16409988" y="6236625"/>
            <a:ext cx="4825800" cy="1717500"/>
          </a:xfrm>
          <a:prstGeom prst="straightConnector1">
            <a:avLst/>
          </a:prstGeom>
          <a:noFill/>
          <a:ln cap="flat" cmpd="sng" w="9525">
            <a:solidFill>
              <a:schemeClr val="dk2"/>
            </a:solidFill>
            <a:prstDash val="solid"/>
            <a:round/>
            <a:headEnd len="med" w="med" type="none"/>
            <a:tailEnd len="med" w="med" type="triangle"/>
          </a:ln>
        </p:spPr>
      </p:cxnSp>
      <p:cxnSp>
        <p:nvCxnSpPr>
          <p:cNvPr id="313" name="Shape 313"/>
          <p:cNvCxnSpPr/>
          <p:nvPr/>
        </p:nvCxnSpPr>
        <p:spPr>
          <a:xfrm flipH="1" rot="10800000">
            <a:off x="16738714" y="6150773"/>
            <a:ext cx="7659600" cy="2065800"/>
          </a:xfrm>
          <a:prstGeom prst="straightConnector1">
            <a:avLst/>
          </a:prstGeom>
          <a:noFill/>
          <a:ln cap="flat" cmpd="sng" w="9525">
            <a:solidFill>
              <a:schemeClr val="dk2"/>
            </a:solidFill>
            <a:prstDash val="solid"/>
            <a:round/>
            <a:headEnd len="med" w="med" type="none"/>
            <a:tailEnd len="med" w="med" type="triangle"/>
          </a:ln>
        </p:spPr>
      </p:cxnSp>
      <p:sp>
        <p:nvSpPr>
          <p:cNvPr id="314" name="Shape 314"/>
          <p:cNvSpPr/>
          <p:nvPr/>
        </p:nvSpPr>
        <p:spPr>
          <a:xfrm rot="4371694">
            <a:off x="20007775" y="17945928"/>
            <a:ext cx="684697" cy="621316"/>
          </a:xfrm>
          <a:custGeom>
            <a:pathLst>
              <a:path extrusionOk="0" h="3850" w="6670">
                <a:moveTo>
                  <a:pt x="0" y="3850"/>
                </a:moveTo>
                <a:cubicBezTo>
                  <a:pt x="379" y="3311"/>
                  <a:pt x="1160" y="1256"/>
                  <a:pt x="2272" y="614"/>
                </a:cubicBezTo>
                <a:cubicBezTo>
                  <a:pt x="3384" y="-28"/>
                  <a:pt x="5937" y="102"/>
                  <a:pt x="6670" y="0"/>
                </a:cubicBezTo>
              </a:path>
            </a:pathLst>
          </a:custGeom>
          <a:noFill/>
          <a:ln cap="flat" cmpd="sng" w="9525">
            <a:solidFill>
              <a:schemeClr val="dk2"/>
            </a:solidFill>
            <a:prstDash val="solid"/>
            <a:round/>
            <a:headEnd len="med" w="med" type="none"/>
            <a:tailEnd len="med" w="med" type="stealth"/>
          </a:ln>
        </p:spPr>
      </p:sp>
      <p:pic>
        <p:nvPicPr>
          <p:cNvPr id="315" name="Shape 315"/>
          <p:cNvPicPr preferRelativeResize="0"/>
          <p:nvPr/>
        </p:nvPicPr>
        <p:blipFill>
          <a:blip r:embed="rId6">
            <a:alphaModFix/>
          </a:blip>
          <a:stretch>
            <a:fillRect/>
          </a:stretch>
        </p:blipFill>
        <p:spPr>
          <a:xfrm rot="5400000">
            <a:off x="26369187" y="9939063"/>
            <a:ext cx="2621247" cy="1924863"/>
          </a:xfrm>
          <a:prstGeom prst="rect">
            <a:avLst/>
          </a:prstGeom>
          <a:noFill/>
          <a:ln>
            <a:noFill/>
          </a:ln>
        </p:spPr>
      </p:pic>
      <p:pic>
        <p:nvPicPr>
          <p:cNvPr id="316" name="Shape 316"/>
          <p:cNvPicPr preferRelativeResize="0"/>
          <p:nvPr/>
        </p:nvPicPr>
        <p:blipFill>
          <a:blip r:embed="rId6">
            <a:alphaModFix/>
          </a:blip>
          <a:stretch>
            <a:fillRect/>
          </a:stretch>
        </p:blipFill>
        <p:spPr>
          <a:xfrm rot="5400000">
            <a:off x="24417437" y="9939076"/>
            <a:ext cx="2621247" cy="1924863"/>
          </a:xfrm>
          <a:prstGeom prst="rect">
            <a:avLst/>
          </a:prstGeom>
          <a:noFill/>
          <a:ln>
            <a:noFill/>
          </a:ln>
        </p:spPr>
      </p:pic>
      <p:cxnSp>
        <p:nvCxnSpPr>
          <p:cNvPr id="317" name="Shape 317"/>
          <p:cNvCxnSpPr>
            <a:stCxn id="316" idx="2"/>
          </p:cNvCxnSpPr>
          <p:nvPr/>
        </p:nvCxnSpPr>
        <p:spPr>
          <a:xfrm flipH="1">
            <a:off x="23993430" y="10901507"/>
            <a:ext cx="772200" cy="777000"/>
          </a:xfrm>
          <a:prstGeom prst="straightConnector1">
            <a:avLst/>
          </a:prstGeom>
          <a:noFill/>
          <a:ln cap="flat" cmpd="sng" w="19050">
            <a:solidFill>
              <a:schemeClr val="dk2"/>
            </a:solidFill>
            <a:prstDash val="solid"/>
            <a:round/>
            <a:headEnd len="med" w="med" type="none"/>
            <a:tailEnd len="med" w="med" type="triangle"/>
          </a:ln>
        </p:spPr>
      </p:cxnSp>
      <p:sp>
        <p:nvSpPr>
          <p:cNvPr id="318" name="Shape 318"/>
          <p:cNvSpPr txBox="1"/>
          <p:nvPr>
            <p:ph idx="1" type="body"/>
          </p:nvPr>
        </p:nvSpPr>
        <p:spPr>
          <a:xfrm>
            <a:off x="22569545" y="8373695"/>
            <a:ext cx="8093100" cy="1401600"/>
          </a:xfrm>
          <a:prstGeom prst="rect">
            <a:avLst/>
          </a:prstGeom>
        </p:spPr>
        <p:txBody>
          <a:bodyPr anchorCtr="0" anchor="t" bIns="353500" lIns="353500" spcFirstLastPara="1" rIns="353500" wrap="square" tIns="353500">
            <a:noAutofit/>
          </a:bodyPr>
          <a:lstStyle/>
          <a:p>
            <a:pPr indent="0" lvl="0" marL="0" rtl="0" algn="ctr">
              <a:spcBef>
                <a:spcPts val="0"/>
              </a:spcBef>
              <a:spcAft>
                <a:spcPts val="0"/>
              </a:spcAft>
              <a:buNone/>
            </a:pPr>
            <a:r>
              <a:rPr lang="en" sz="3600"/>
              <a:t>12-10S battery</a:t>
            </a:r>
            <a:r>
              <a:rPr lang="en" sz="3600"/>
              <a:t> to </a:t>
            </a:r>
            <a:r>
              <a:rPr lang="en" sz="3600"/>
              <a:t>start</a:t>
            </a:r>
            <a:r>
              <a:rPr lang="en" sz="3600"/>
              <a:t> engine</a:t>
            </a:r>
            <a:endParaRPr sz="3600"/>
          </a:p>
          <a:p>
            <a:pPr indent="0" lvl="0" marL="0" rtl="0" algn="ctr">
              <a:spcBef>
                <a:spcPts val="6200"/>
              </a:spcBef>
              <a:spcAft>
                <a:spcPts val="6200"/>
              </a:spcAft>
              <a:buNone/>
            </a:pPr>
            <a:r>
              <a:t/>
            </a:r>
            <a:endParaRPr/>
          </a:p>
        </p:txBody>
      </p:sp>
      <p:sp>
        <p:nvSpPr>
          <p:cNvPr id="319" name="Shape 319"/>
          <p:cNvSpPr txBox="1"/>
          <p:nvPr>
            <p:ph idx="1" type="body"/>
          </p:nvPr>
        </p:nvSpPr>
        <p:spPr>
          <a:xfrm>
            <a:off x="18546625" y="13020325"/>
            <a:ext cx="2210100" cy="1631100"/>
          </a:xfrm>
          <a:prstGeom prst="rect">
            <a:avLst/>
          </a:prstGeom>
        </p:spPr>
        <p:txBody>
          <a:bodyPr anchorCtr="0" anchor="t" bIns="353500" lIns="353500" spcFirstLastPara="1" rIns="353500" wrap="square" tIns="353500">
            <a:noAutofit/>
          </a:bodyPr>
          <a:lstStyle/>
          <a:p>
            <a:pPr indent="0" lvl="0" marL="0" rtl="0" algn="ctr">
              <a:lnSpc>
                <a:spcPct val="100000"/>
              </a:lnSpc>
              <a:spcBef>
                <a:spcPts val="0"/>
              </a:spcBef>
              <a:spcAft>
                <a:spcPts val="0"/>
              </a:spcAft>
              <a:buNone/>
            </a:pPr>
            <a:r>
              <a:rPr lang="en" sz="3600"/>
              <a:t>Diode </a:t>
            </a:r>
            <a:endParaRPr sz="3600"/>
          </a:p>
          <a:p>
            <a:pPr indent="0" lvl="0" marL="0" rtl="0" algn="ctr">
              <a:lnSpc>
                <a:spcPct val="100000"/>
              </a:lnSpc>
              <a:spcBef>
                <a:spcPts val="0"/>
              </a:spcBef>
              <a:spcAft>
                <a:spcPts val="0"/>
              </a:spcAft>
              <a:buNone/>
            </a:pPr>
            <a:r>
              <a:rPr lang="en" sz="3600"/>
              <a:t>Bridge</a:t>
            </a:r>
            <a:endParaRPr sz="3600"/>
          </a:p>
          <a:p>
            <a:pPr indent="0" lvl="0" marL="0" rtl="0" algn="ctr">
              <a:lnSpc>
                <a:spcPct val="100000"/>
              </a:lnSpc>
              <a:spcBef>
                <a:spcPts val="0"/>
              </a:spcBef>
              <a:spcAft>
                <a:spcPts val="6200"/>
              </a:spcAft>
              <a:buNone/>
            </a:pPr>
            <a:r>
              <a:t/>
            </a:r>
            <a:endParaRPr/>
          </a:p>
        </p:txBody>
      </p:sp>
      <p:sp>
        <p:nvSpPr>
          <p:cNvPr id="320" name="Shape 320"/>
          <p:cNvSpPr txBox="1"/>
          <p:nvPr>
            <p:ph idx="1" type="body"/>
          </p:nvPr>
        </p:nvSpPr>
        <p:spPr>
          <a:xfrm>
            <a:off x="15632450" y="11110988"/>
            <a:ext cx="2532600" cy="1631100"/>
          </a:xfrm>
          <a:prstGeom prst="rect">
            <a:avLst/>
          </a:prstGeom>
        </p:spPr>
        <p:txBody>
          <a:bodyPr anchorCtr="0" anchor="t" bIns="353500" lIns="353500" spcFirstLastPara="1" rIns="353500" wrap="square" tIns="353500">
            <a:noAutofit/>
          </a:bodyPr>
          <a:lstStyle/>
          <a:p>
            <a:pPr indent="0" lvl="0" marL="0" rtl="0" algn="ctr">
              <a:lnSpc>
                <a:spcPct val="100000"/>
              </a:lnSpc>
              <a:spcBef>
                <a:spcPts val="0"/>
              </a:spcBef>
              <a:spcAft>
                <a:spcPts val="0"/>
              </a:spcAft>
              <a:buNone/>
            </a:pPr>
            <a:r>
              <a:rPr lang="en" sz="3600"/>
              <a:t>Battery Voltage Monitor</a:t>
            </a:r>
            <a:r>
              <a:rPr lang="en" sz="3600"/>
              <a:t> </a:t>
            </a:r>
            <a:endParaRPr sz="3600"/>
          </a:p>
          <a:p>
            <a:pPr indent="0" lvl="0" marL="0" rtl="0" algn="ctr">
              <a:lnSpc>
                <a:spcPct val="100000"/>
              </a:lnSpc>
              <a:spcBef>
                <a:spcPts val="0"/>
              </a:spcBef>
              <a:spcAft>
                <a:spcPts val="0"/>
              </a:spcAft>
              <a:buNone/>
            </a:pPr>
            <a:r>
              <a:t/>
            </a:r>
            <a:endParaRPr sz="3600"/>
          </a:p>
          <a:p>
            <a:pPr indent="0" lvl="0" marL="0" rtl="0" algn="ctr">
              <a:lnSpc>
                <a:spcPct val="100000"/>
              </a:lnSpc>
              <a:spcBef>
                <a:spcPts val="0"/>
              </a:spcBef>
              <a:spcAft>
                <a:spcPts val="6200"/>
              </a:spcAft>
              <a:buNone/>
            </a:pPr>
            <a:r>
              <a:t/>
            </a:r>
            <a:endParaRPr/>
          </a:p>
        </p:txBody>
      </p:sp>
      <p:cxnSp>
        <p:nvCxnSpPr>
          <p:cNvPr id="321" name="Shape 321"/>
          <p:cNvCxnSpPr>
            <a:stCxn id="258" idx="1"/>
          </p:cNvCxnSpPr>
          <p:nvPr/>
        </p:nvCxnSpPr>
        <p:spPr>
          <a:xfrm flipH="1" rot="10800000">
            <a:off x="21079236" y="6503946"/>
            <a:ext cx="6276600" cy="2194800"/>
          </a:xfrm>
          <a:prstGeom prst="straightConnector1">
            <a:avLst/>
          </a:prstGeom>
          <a:noFill/>
          <a:ln cap="flat" cmpd="sng" w="19050">
            <a:solidFill>
              <a:schemeClr val="dk2"/>
            </a:solidFill>
            <a:prstDash val="solid"/>
            <a:round/>
            <a:headEnd len="med" w="med" type="none"/>
            <a:tailEnd len="med" w="med" type="triangle"/>
          </a:ln>
        </p:spPr>
      </p:cxnSp>
      <p:pic>
        <p:nvPicPr>
          <p:cNvPr id="322" name="Shape 322"/>
          <p:cNvPicPr preferRelativeResize="0"/>
          <p:nvPr/>
        </p:nvPicPr>
        <p:blipFill>
          <a:blip r:embed="rId5">
            <a:alphaModFix/>
          </a:blip>
          <a:stretch>
            <a:fillRect/>
          </a:stretch>
        </p:blipFill>
        <p:spPr>
          <a:xfrm>
            <a:off x="26809953" y="3229356"/>
            <a:ext cx="1284440" cy="884691"/>
          </a:xfrm>
          <a:prstGeom prst="rect">
            <a:avLst/>
          </a:prstGeom>
          <a:noFill/>
          <a:ln>
            <a:noFill/>
          </a:ln>
        </p:spPr>
      </p:pic>
      <p:pic>
        <p:nvPicPr>
          <p:cNvPr id="323" name="Shape 323"/>
          <p:cNvPicPr preferRelativeResize="0"/>
          <p:nvPr/>
        </p:nvPicPr>
        <p:blipFill>
          <a:blip r:embed="rId7">
            <a:alphaModFix/>
          </a:blip>
          <a:stretch>
            <a:fillRect/>
          </a:stretch>
        </p:blipFill>
        <p:spPr>
          <a:xfrm>
            <a:off x="26352592" y="756239"/>
            <a:ext cx="1914073" cy="994711"/>
          </a:xfrm>
          <a:prstGeom prst="rect">
            <a:avLst/>
          </a:prstGeom>
          <a:noFill/>
          <a:ln>
            <a:noFill/>
          </a:ln>
        </p:spPr>
      </p:pic>
      <p:pic>
        <p:nvPicPr>
          <p:cNvPr id="324" name="Shape 324"/>
          <p:cNvPicPr preferRelativeResize="0"/>
          <p:nvPr/>
        </p:nvPicPr>
        <p:blipFill>
          <a:blip r:embed="rId8">
            <a:alphaModFix/>
          </a:blip>
          <a:stretch>
            <a:fillRect/>
          </a:stretch>
        </p:blipFill>
        <p:spPr>
          <a:xfrm>
            <a:off x="26650377" y="5337395"/>
            <a:ext cx="1443995" cy="994597"/>
          </a:xfrm>
          <a:prstGeom prst="rect">
            <a:avLst/>
          </a:prstGeom>
          <a:noFill/>
          <a:ln>
            <a:noFill/>
          </a:ln>
        </p:spPr>
      </p:pic>
      <p:cxnSp>
        <p:nvCxnSpPr>
          <p:cNvPr id="325" name="Shape 325"/>
          <p:cNvCxnSpPr/>
          <p:nvPr/>
        </p:nvCxnSpPr>
        <p:spPr>
          <a:xfrm flipH="1" rot="10800000">
            <a:off x="16604500" y="6123775"/>
            <a:ext cx="9931200" cy="2455200"/>
          </a:xfrm>
          <a:prstGeom prst="straightConnector1">
            <a:avLst/>
          </a:prstGeom>
          <a:noFill/>
          <a:ln cap="flat" cmpd="sng" w="9525">
            <a:solidFill>
              <a:schemeClr val="dk2"/>
            </a:solidFill>
            <a:prstDash val="solid"/>
            <a:round/>
            <a:headEnd len="med" w="med" type="none"/>
            <a:tailEnd len="med" w="med" type="triangle"/>
          </a:ln>
        </p:spPr>
      </p:cxnSp>
      <p:cxnSp>
        <p:nvCxnSpPr>
          <p:cNvPr id="326" name="Shape 326"/>
          <p:cNvCxnSpPr>
            <a:stCxn id="258" idx="1"/>
          </p:cNvCxnSpPr>
          <p:nvPr/>
        </p:nvCxnSpPr>
        <p:spPr>
          <a:xfrm rot="10800000">
            <a:off x="15116736" y="6542346"/>
            <a:ext cx="5962500" cy="2156400"/>
          </a:xfrm>
          <a:prstGeom prst="straightConnector1">
            <a:avLst/>
          </a:prstGeom>
          <a:noFill/>
          <a:ln cap="flat" cmpd="sng" w="19050">
            <a:solidFill>
              <a:schemeClr val="dk2"/>
            </a:solidFill>
            <a:prstDash val="solid"/>
            <a:round/>
            <a:headEnd len="med" w="med" type="none"/>
            <a:tailEnd len="med" w="med" type="triangle"/>
          </a:ln>
        </p:spPr>
      </p:cxnSp>
      <p:pic>
        <p:nvPicPr>
          <p:cNvPr id="327" name="Shape 327"/>
          <p:cNvPicPr preferRelativeResize="0"/>
          <p:nvPr/>
        </p:nvPicPr>
        <p:blipFill>
          <a:blip r:embed="rId5">
            <a:alphaModFix/>
          </a:blip>
          <a:stretch>
            <a:fillRect/>
          </a:stretch>
        </p:blipFill>
        <p:spPr>
          <a:xfrm>
            <a:off x="14570953" y="3267756"/>
            <a:ext cx="1284440" cy="884691"/>
          </a:xfrm>
          <a:prstGeom prst="rect">
            <a:avLst/>
          </a:prstGeom>
          <a:noFill/>
          <a:ln>
            <a:noFill/>
          </a:ln>
        </p:spPr>
      </p:pic>
      <p:pic>
        <p:nvPicPr>
          <p:cNvPr id="328" name="Shape 328"/>
          <p:cNvPicPr preferRelativeResize="0"/>
          <p:nvPr/>
        </p:nvPicPr>
        <p:blipFill>
          <a:blip r:embed="rId7">
            <a:alphaModFix/>
          </a:blip>
          <a:stretch>
            <a:fillRect/>
          </a:stretch>
        </p:blipFill>
        <p:spPr>
          <a:xfrm>
            <a:off x="14113592" y="794639"/>
            <a:ext cx="1914073" cy="994711"/>
          </a:xfrm>
          <a:prstGeom prst="rect">
            <a:avLst/>
          </a:prstGeom>
          <a:noFill/>
          <a:ln>
            <a:noFill/>
          </a:ln>
        </p:spPr>
      </p:pic>
      <p:pic>
        <p:nvPicPr>
          <p:cNvPr id="329" name="Shape 329"/>
          <p:cNvPicPr preferRelativeResize="0"/>
          <p:nvPr/>
        </p:nvPicPr>
        <p:blipFill>
          <a:blip r:embed="rId8">
            <a:alphaModFix/>
          </a:blip>
          <a:stretch>
            <a:fillRect/>
          </a:stretch>
        </p:blipFill>
        <p:spPr>
          <a:xfrm>
            <a:off x="14411377" y="5375795"/>
            <a:ext cx="1443995" cy="994597"/>
          </a:xfrm>
          <a:prstGeom prst="rect">
            <a:avLst/>
          </a:prstGeom>
          <a:noFill/>
          <a:ln>
            <a:noFill/>
          </a:ln>
        </p:spPr>
      </p:pic>
      <p:cxnSp>
        <p:nvCxnSpPr>
          <p:cNvPr id="330" name="Shape 330"/>
          <p:cNvCxnSpPr>
            <a:stCxn id="301" idx="0"/>
          </p:cNvCxnSpPr>
          <p:nvPr/>
        </p:nvCxnSpPr>
        <p:spPr>
          <a:xfrm rot="10800000">
            <a:off x="14296797" y="6162180"/>
            <a:ext cx="76500" cy="1470900"/>
          </a:xfrm>
          <a:prstGeom prst="straightConnector1">
            <a:avLst/>
          </a:prstGeom>
          <a:noFill/>
          <a:ln cap="flat" cmpd="sng" w="9525">
            <a:solidFill>
              <a:schemeClr val="dk2"/>
            </a:solidFill>
            <a:prstDash val="solid"/>
            <a:round/>
            <a:headEnd len="med" w="med" type="none"/>
            <a:tailEnd len="med" w="med" type="triangle"/>
          </a:ln>
        </p:spPr>
      </p:cxnSp>
      <p:grpSp>
        <p:nvGrpSpPr>
          <p:cNvPr id="331" name="Shape 331"/>
          <p:cNvGrpSpPr/>
          <p:nvPr/>
        </p:nvGrpSpPr>
        <p:grpSpPr>
          <a:xfrm>
            <a:off x="20256525" y="11398175"/>
            <a:ext cx="1450050" cy="3032401"/>
            <a:chOff x="20256525" y="11398175"/>
            <a:chExt cx="1450050" cy="3032401"/>
          </a:xfrm>
        </p:grpSpPr>
        <p:pic>
          <p:nvPicPr>
            <p:cNvPr id="332" name="Shape 332"/>
            <p:cNvPicPr preferRelativeResize="0"/>
            <p:nvPr/>
          </p:nvPicPr>
          <p:blipFill rotWithShape="1">
            <a:blip r:embed="rId21">
              <a:alphaModFix/>
            </a:blip>
            <a:srcRect b="8411" l="0" r="0" t="7477"/>
            <a:stretch/>
          </p:blipFill>
          <p:spPr>
            <a:xfrm flipH="1">
              <a:off x="20587575" y="13120175"/>
              <a:ext cx="1119000" cy="884701"/>
            </a:xfrm>
            <a:prstGeom prst="rect">
              <a:avLst/>
            </a:prstGeom>
            <a:noFill/>
            <a:ln>
              <a:noFill/>
            </a:ln>
          </p:spPr>
        </p:pic>
        <p:cxnSp>
          <p:nvCxnSpPr>
            <p:cNvPr id="333" name="Shape 333"/>
            <p:cNvCxnSpPr>
              <a:endCxn id="332" idx="2"/>
            </p:cNvCxnSpPr>
            <p:nvPr/>
          </p:nvCxnSpPr>
          <p:spPr>
            <a:xfrm rot="10800000">
              <a:off x="21147075" y="14004876"/>
              <a:ext cx="8700" cy="425700"/>
            </a:xfrm>
            <a:prstGeom prst="straightConnector1">
              <a:avLst/>
            </a:prstGeom>
            <a:noFill/>
            <a:ln cap="flat" cmpd="sng" w="19050">
              <a:solidFill>
                <a:schemeClr val="dk2"/>
              </a:solidFill>
              <a:prstDash val="solid"/>
              <a:round/>
              <a:headEnd len="med" w="med" type="none"/>
              <a:tailEnd len="med" w="med" type="triangle"/>
            </a:ln>
          </p:spPr>
        </p:cxnSp>
        <p:pic>
          <p:nvPicPr>
            <p:cNvPr descr="ASEK759ECB-200B-T-DK.JPG" id="334" name="Shape 334"/>
            <p:cNvPicPr preferRelativeResize="0"/>
            <p:nvPr/>
          </p:nvPicPr>
          <p:blipFill rotWithShape="1">
            <a:blip r:embed="rId22">
              <a:alphaModFix/>
            </a:blip>
            <a:srcRect b="9848" l="0" r="0" t="10603"/>
            <a:stretch/>
          </p:blipFill>
          <p:spPr>
            <a:xfrm>
              <a:off x="20256525" y="11699250"/>
              <a:ext cx="1322299" cy="1051875"/>
            </a:xfrm>
            <a:prstGeom prst="rect">
              <a:avLst/>
            </a:prstGeom>
            <a:noFill/>
            <a:ln>
              <a:noFill/>
            </a:ln>
          </p:spPr>
        </p:pic>
        <p:cxnSp>
          <p:nvCxnSpPr>
            <p:cNvPr id="335" name="Shape 335"/>
            <p:cNvCxnSpPr/>
            <p:nvPr/>
          </p:nvCxnSpPr>
          <p:spPr>
            <a:xfrm flipH="1" rot="10800000">
              <a:off x="21070475" y="11398175"/>
              <a:ext cx="19500" cy="459300"/>
            </a:xfrm>
            <a:prstGeom prst="straightConnector1">
              <a:avLst/>
            </a:prstGeom>
            <a:noFill/>
            <a:ln cap="flat" cmpd="sng" w="19050">
              <a:solidFill>
                <a:schemeClr val="dk2"/>
              </a:solidFill>
              <a:prstDash val="solid"/>
              <a:round/>
              <a:headEnd len="med" w="med" type="none"/>
              <a:tailEnd len="med" w="med" type="triangle"/>
            </a:ln>
          </p:spPr>
        </p:cxnSp>
        <p:cxnSp>
          <p:nvCxnSpPr>
            <p:cNvPr id="336" name="Shape 336"/>
            <p:cNvCxnSpPr>
              <a:stCxn id="332" idx="0"/>
            </p:cNvCxnSpPr>
            <p:nvPr/>
          </p:nvCxnSpPr>
          <p:spPr>
            <a:xfrm rot="10800000">
              <a:off x="21089775" y="12680975"/>
              <a:ext cx="57300" cy="439200"/>
            </a:xfrm>
            <a:prstGeom prst="straightConnector1">
              <a:avLst/>
            </a:prstGeom>
            <a:noFill/>
            <a:ln cap="flat" cmpd="sng" w="19050">
              <a:solidFill>
                <a:schemeClr val="dk2"/>
              </a:solidFill>
              <a:prstDash val="solid"/>
              <a:round/>
              <a:headEnd len="med" w="med" type="none"/>
              <a:tailEnd len="med" w="med" type="triangle"/>
            </a:ln>
          </p:spPr>
        </p:cxnSp>
      </p:grpSp>
      <p:sp>
        <p:nvSpPr>
          <p:cNvPr id="337" name="Shape 337"/>
          <p:cNvSpPr/>
          <p:nvPr/>
        </p:nvSpPr>
        <p:spPr>
          <a:xfrm>
            <a:off x="16034675" y="12418150"/>
            <a:ext cx="4023125" cy="6060775"/>
          </a:xfrm>
          <a:custGeom>
            <a:pathLst>
              <a:path extrusionOk="0" h="242431" w="160925">
                <a:moveTo>
                  <a:pt x="160925" y="0"/>
                </a:moveTo>
                <a:cubicBezTo>
                  <a:pt x="146177" y="9832"/>
                  <a:pt x="99256" y="18588"/>
                  <a:pt x="72435" y="58993"/>
                </a:cubicBezTo>
                <a:cubicBezTo>
                  <a:pt x="45614" y="99398"/>
                  <a:pt x="12073" y="211858"/>
                  <a:pt x="0" y="242431"/>
                </a:cubicBezTo>
              </a:path>
            </a:pathLst>
          </a:custGeom>
          <a:noFill/>
          <a:ln cap="flat" cmpd="sng" w="9525">
            <a:solidFill>
              <a:schemeClr val="dk2"/>
            </a:solidFill>
            <a:prstDash val="solid"/>
            <a:round/>
            <a:headEnd len="med" w="med" type="none"/>
            <a:tailEnd len="med" w="med" type="stealth"/>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pic>
        <p:nvPicPr>
          <p:cNvPr id="342" name="Shape 342"/>
          <p:cNvPicPr preferRelativeResize="0"/>
          <p:nvPr/>
        </p:nvPicPr>
        <p:blipFill>
          <a:blip r:embed="rId3">
            <a:alphaModFix/>
          </a:blip>
          <a:stretch>
            <a:fillRect/>
          </a:stretch>
        </p:blipFill>
        <p:spPr>
          <a:xfrm>
            <a:off x="12201525" y="6979920"/>
            <a:ext cx="10668000" cy="7985760"/>
          </a:xfrm>
          <a:prstGeom prst="rect">
            <a:avLst/>
          </a:prstGeom>
          <a:noFill/>
          <a:ln>
            <a:noFill/>
          </a:ln>
        </p:spPr>
      </p:pic>
      <p:sp>
        <p:nvSpPr>
          <p:cNvPr id="343" name="Shape 343"/>
          <p:cNvSpPr txBox="1"/>
          <p:nvPr/>
        </p:nvSpPr>
        <p:spPr>
          <a:xfrm>
            <a:off x="1251175" y="18558916"/>
            <a:ext cx="35902500" cy="3143400"/>
          </a:xfrm>
          <a:prstGeom prst="rect">
            <a:avLst/>
          </a:prstGeom>
          <a:noFill/>
          <a:ln>
            <a:noFill/>
          </a:ln>
        </p:spPr>
        <p:txBody>
          <a:bodyPr anchorCtr="0" anchor="ctr" bIns="353500" lIns="353500" spcFirstLastPara="1" rIns="353500" wrap="square" tIns="353500">
            <a:noAutofit/>
          </a:bodyPr>
          <a:lstStyle/>
          <a:p>
            <a:pPr indent="0" lvl="0" marL="0">
              <a:spcBef>
                <a:spcPts val="0"/>
              </a:spcBef>
              <a:spcAft>
                <a:spcPts val="0"/>
              </a:spcAft>
              <a:buNone/>
            </a:pPr>
            <a:r>
              <a:rPr lang="en" sz="5400" u="sng">
                <a:solidFill>
                  <a:schemeClr val="hlink"/>
                </a:solidFill>
                <a:hlinkClick r:id="rId4"/>
              </a:rPr>
              <a:t>https://www.hobbyzone.com/engines/airplane/gas/DLEG0060.html</a:t>
            </a:r>
            <a:endParaRPr sz="5400"/>
          </a:p>
          <a:p>
            <a:pPr indent="0" lvl="0" marL="0">
              <a:spcBef>
                <a:spcPts val="0"/>
              </a:spcBef>
              <a:spcAft>
                <a:spcPts val="0"/>
              </a:spcAft>
              <a:buNone/>
            </a:pPr>
            <a:r>
              <a:t/>
            </a:r>
            <a:endParaRPr sz="5400"/>
          </a:p>
          <a:p>
            <a:pPr indent="0" lvl="0" marL="0">
              <a:spcBef>
                <a:spcPts val="0"/>
              </a:spcBef>
              <a:spcAft>
                <a:spcPts val="0"/>
              </a:spcAft>
              <a:buNone/>
            </a:pPr>
            <a:r>
              <a:rPr lang="en" sz="5400" u="sng">
                <a:solidFill>
                  <a:schemeClr val="hlink"/>
                </a:solidFill>
                <a:hlinkClick r:id="rId5"/>
              </a:rPr>
              <a:t>http://www3.towerhobbies.com/cgi-bin/wti0001p?&amp;I=LXCPZB&amp;P=Z#technotes</a:t>
            </a:r>
            <a:endParaRPr sz="5400"/>
          </a:p>
          <a:p>
            <a:pPr indent="0" lvl="0" marL="0" rtl="0">
              <a:spcBef>
                <a:spcPts val="0"/>
              </a:spcBef>
              <a:spcAft>
                <a:spcPts val="0"/>
              </a:spcAft>
              <a:buNone/>
            </a:pPr>
            <a:r>
              <a:t/>
            </a:r>
            <a:endParaRPr sz="5400"/>
          </a:p>
        </p:txBody>
      </p:sp>
      <p:sp>
        <p:nvSpPr>
          <p:cNvPr id="344" name="Shape 344"/>
          <p:cNvSpPr txBox="1"/>
          <p:nvPr/>
        </p:nvSpPr>
        <p:spPr>
          <a:xfrm>
            <a:off x="924735" y="2030880"/>
            <a:ext cx="37479901" cy="2784900"/>
          </a:xfrm>
          <a:prstGeom prst="rect">
            <a:avLst/>
          </a:prstGeom>
          <a:noFill/>
          <a:ln>
            <a:noFill/>
          </a:ln>
        </p:spPr>
        <p:txBody>
          <a:bodyPr anchorCtr="0" anchor="t" bIns="353500" lIns="353500" spcFirstLastPara="1" rIns="353500" wrap="square" tIns="353500">
            <a:noAutofit/>
          </a:bodyPr>
          <a:lstStyle/>
          <a:p>
            <a:pPr indent="0" lvl="0" marL="0">
              <a:spcBef>
                <a:spcPts val="0"/>
              </a:spcBef>
              <a:spcAft>
                <a:spcPts val="0"/>
              </a:spcAft>
              <a:buClr>
                <a:schemeClr val="dk1"/>
              </a:buClr>
              <a:buSzPts val="4300"/>
              <a:buFont typeface="Arial"/>
              <a:buNone/>
            </a:pPr>
            <a:r>
              <a:rPr lang="en" sz="13900">
                <a:solidFill>
                  <a:srgbClr val="2D2D2D"/>
                </a:solidFill>
                <a:highlight>
                  <a:schemeClr val="lt1"/>
                </a:highlight>
              </a:rPr>
              <a:t>DLE 60cc Twin Cylinder Gasoline Engine</a:t>
            </a:r>
            <a:endParaRPr sz="139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Shape 349"/>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0">
              <a:spcBef>
                <a:spcPts val="0"/>
              </a:spcBef>
              <a:spcAft>
                <a:spcPts val="0"/>
              </a:spcAft>
              <a:buNone/>
            </a:pPr>
            <a:r>
              <a:rPr lang="en"/>
              <a:t>RotoMax 80cc Generator</a:t>
            </a:r>
            <a:endParaRPr/>
          </a:p>
        </p:txBody>
      </p:sp>
      <p:pic>
        <p:nvPicPr>
          <p:cNvPr id="350" name="Shape 350"/>
          <p:cNvPicPr preferRelativeResize="0"/>
          <p:nvPr/>
        </p:nvPicPr>
        <p:blipFill>
          <a:blip r:embed="rId3">
            <a:alphaModFix/>
          </a:blip>
          <a:stretch>
            <a:fillRect/>
          </a:stretch>
        </p:blipFill>
        <p:spPr>
          <a:xfrm>
            <a:off x="7900935" y="4917200"/>
            <a:ext cx="17221199" cy="12618719"/>
          </a:xfrm>
          <a:prstGeom prst="rect">
            <a:avLst/>
          </a:prstGeom>
          <a:noFill/>
          <a:ln>
            <a:noFill/>
          </a:ln>
        </p:spPr>
      </p:pic>
      <p:sp>
        <p:nvSpPr>
          <p:cNvPr id="351" name="Shape 351"/>
          <p:cNvSpPr txBox="1"/>
          <p:nvPr/>
        </p:nvSpPr>
        <p:spPr>
          <a:xfrm>
            <a:off x="788708" y="18816400"/>
            <a:ext cx="36827399" cy="2443200"/>
          </a:xfrm>
          <a:prstGeom prst="rect">
            <a:avLst/>
          </a:prstGeom>
          <a:noFill/>
          <a:ln>
            <a:noFill/>
          </a:ln>
        </p:spPr>
        <p:txBody>
          <a:bodyPr anchorCtr="0" anchor="ctr" bIns="353500" lIns="353500" spcFirstLastPara="1" rIns="353500" wrap="square" tIns="353500">
            <a:noAutofit/>
          </a:bodyPr>
          <a:lstStyle/>
          <a:p>
            <a:pPr indent="0" lvl="0" marL="0" rtl="0">
              <a:spcBef>
                <a:spcPts val="0"/>
              </a:spcBef>
              <a:spcAft>
                <a:spcPts val="0"/>
              </a:spcAft>
              <a:buNone/>
            </a:pPr>
            <a:r>
              <a:rPr lang="en" sz="5400" u="sng">
                <a:solidFill>
                  <a:schemeClr val="hlink"/>
                </a:solidFill>
                <a:hlinkClick r:id="rId4"/>
              </a:rPr>
              <a:t>http://www.hobbyking.com/hobbyking/store/__25410__Turnigy_RotoMax_80cc_Size_Brushless_Outrunner_Motor.html</a:t>
            </a:r>
            <a:endParaRPr sz="5400"/>
          </a:p>
        </p:txBody>
      </p:sp>
      <p:pic>
        <p:nvPicPr>
          <p:cNvPr id="352" name="Shape 352"/>
          <p:cNvPicPr preferRelativeResize="0"/>
          <p:nvPr/>
        </p:nvPicPr>
        <p:blipFill>
          <a:blip r:embed="rId5">
            <a:alphaModFix/>
          </a:blip>
          <a:stretch>
            <a:fillRect/>
          </a:stretch>
        </p:blipFill>
        <p:spPr>
          <a:xfrm rot="5400000">
            <a:off x="-699202" y="7758040"/>
            <a:ext cx="9235440" cy="368808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Shape 357"/>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0" rtl="0">
              <a:lnSpc>
                <a:spcPct val="140000"/>
              </a:lnSpc>
              <a:spcBef>
                <a:spcPts val="0"/>
              </a:spcBef>
              <a:spcAft>
                <a:spcPts val="0"/>
              </a:spcAft>
              <a:buClr>
                <a:schemeClr val="dk1"/>
              </a:buClr>
              <a:buSzPts val="4300"/>
              <a:buFont typeface="Arial"/>
              <a:buNone/>
            </a:pPr>
            <a:r>
              <a:rPr b="1" lang="en" sz="5200">
                <a:solidFill>
                  <a:srgbClr val="2D2D2D"/>
                </a:solidFill>
                <a:highlight>
                  <a:srgbClr val="FFFFFF"/>
                </a:highlight>
              </a:rPr>
              <a:t>55-25 Onboard Digital Tachometer</a:t>
            </a:r>
            <a:endParaRPr b="1" sz="5200">
              <a:solidFill>
                <a:srgbClr val="2D2D2D"/>
              </a:solidFill>
              <a:highlight>
                <a:srgbClr val="FFFFFF"/>
              </a:highlight>
            </a:endParaRPr>
          </a:p>
          <a:p>
            <a:pPr indent="0" lvl="0" marL="0">
              <a:spcBef>
                <a:spcPts val="0"/>
              </a:spcBef>
              <a:spcAft>
                <a:spcPts val="0"/>
              </a:spcAft>
              <a:buNone/>
            </a:pPr>
            <a:r>
              <a:t/>
            </a:r>
            <a:endParaRPr/>
          </a:p>
        </p:txBody>
      </p:sp>
      <p:pic>
        <p:nvPicPr>
          <p:cNvPr id="358" name="Shape 358"/>
          <p:cNvPicPr preferRelativeResize="0"/>
          <p:nvPr/>
        </p:nvPicPr>
        <p:blipFill>
          <a:blip r:embed="rId3">
            <a:alphaModFix/>
          </a:blip>
          <a:stretch>
            <a:fillRect/>
          </a:stretch>
        </p:blipFill>
        <p:spPr>
          <a:xfrm>
            <a:off x="12001500" y="7879080"/>
            <a:ext cx="10972800" cy="6187440"/>
          </a:xfrm>
          <a:prstGeom prst="rect">
            <a:avLst/>
          </a:prstGeom>
          <a:noFill/>
          <a:ln>
            <a:noFill/>
          </a:ln>
        </p:spPr>
      </p:pic>
      <p:sp>
        <p:nvSpPr>
          <p:cNvPr id="359" name="Shape 359"/>
          <p:cNvSpPr txBox="1"/>
          <p:nvPr/>
        </p:nvSpPr>
        <p:spPr>
          <a:xfrm>
            <a:off x="0" y="19065120"/>
            <a:ext cx="38404801" cy="1657800"/>
          </a:xfrm>
          <a:prstGeom prst="rect">
            <a:avLst/>
          </a:prstGeom>
          <a:noFill/>
          <a:ln>
            <a:noFill/>
          </a:ln>
        </p:spPr>
        <p:txBody>
          <a:bodyPr anchorCtr="0" anchor="ctr" bIns="353500" lIns="353500" spcFirstLastPara="1" rIns="353500" wrap="square" tIns="353500">
            <a:noAutofit/>
          </a:bodyPr>
          <a:lstStyle/>
          <a:p>
            <a:pPr indent="0" lvl="0" marL="0" rtl="0">
              <a:spcBef>
                <a:spcPts val="0"/>
              </a:spcBef>
              <a:spcAft>
                <a:spcPts val="0"/>
              </a:spcAft>
              <a:buNone/>
            </a:pPr>
            <a:r>
              <a:rPr lang="en" sz="5400" u="sng">
                <a:solidFill>
                  <a:schemeClr val="hlink"/>
                </a:solidFill>
                <a:hlinkClick r:id="rId4"/>
              </a:rPr>
              <a:t>https://www.hobbyzone.com/dleg5525.html?gclid=Cj0KEQjwvdSvBRDahavi3KPGrvUBEiQATZ9v0AAbzqthp5RqByNOc2UtUVtQ8jEyRAaIWw5XH0h-dY0aAulZ8P8HAQ</a:t>
            </a:r>
            <a:endParaRPr sz="5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Shape 364"/>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0" rtl="0">
              <a:lnSpc>
                <a:spcPct val="140000"/>
              </a:lnSpc>
              <a:spcBef>
                <a:spcPts val="0"/>
              </a:spcBef>
              <a:spcAft>
                <a:spcPts val="0"/>
              </a:spcAft>
              <a:buClr>
                <a:schemeClr val="dk1"/>
              </a:buClr>
              <a:buSzPts val="4300"/>
              <a:buFont typeface="Arial"/>
              <a:buNone/>
            </a:pPr>
            <a:r>
              <a:t/>
            </a:r>
            <a:endParaRPr b="1" sz="5200">
              <a:solidFill>
                <a:srgbClr val="2D2D2D"/>
              </a:solidFill>
              <a:highlight>
                <a:srgbClr val="FFFFFF"/>
              </a:highlight>
            </a:endParaRPr>
          </a:p>
          <a:p>
            <a:pPr indent="0" lvl="0" marL="0" rtl="0">
              <a:lnSpc>
                <a:spcPct val="140000"/>
              </a:lnSpc>
              <a:spcBef>
                <a:spcPts val="0"/>
              </a:spcBef>
              <a:spcAft>
                <a:spcPts val="0"/>
              </a:spcAft>
              <a:buClr>
                <a:schemeClr val="dk1"/>
              </a:buClr>
              <a:buSzPts val="4300"/>
              <a:buFont typeface="Arial"/>
              <a:buNone/>
            </a:pPr>
            <a:r>
              <a:rPr b="1" lang="en" sz="13900">
                <a:solidFill>
                  <a:srgbClr val="2D2D2D"/>
                </a:solidFill>
                <a:highlight>
                  <a:srgbClr val="FFFFFF"/>
                </a:highlight>
              </a:rPr>
              <a:t>Fuel Tank, 50 oz</a:t>
            </a:r>
            <a:endParaRPr b="1" sz="13900">
              <a:solidFill>
                <a:srgbClr val="2D2D2D"/>
              </a:solidFill>
              <a:highlight>
                <a:srgbClr val="FFFFFF"/>
              </a:highlight>
            </a:endParaRPr>
          </a:p>
          <a:p>
            <a:pPr indent="0" lvl="0" marL="0">
              <a:spcBef>
                <a:spcPts val="0"/>
              </a:spcBef>
              <a:spcAft>
                <a:spcPts val="0"/>
              </a:spcAft>
              <a:buNone/>
            </a:pPr>
            <a:r>
              <a:t/>
            </a:r>
            <a:endParaRPr/>
          </a:p>
        </p:txBody>
      </p:sp>
      <p:pic>
        <p:nvPicPr>
          <p:cNvPr id="365" name="Shape 365"/>
          <p:cNvPicPr preferRelativeResize="0"/>
          <p:nvPr/>
        </p:nvPicPr>
        <p:blipFill>
          <a:blip r:embed="rId3">
            <a:alphaModFix/>
          </a:blip>
          <a:stretch>
            <a:fillRect/>
          </a:stretch>
        </p:blipFill>
        <p:spPr>
          <a:xfrm>
            <a:off x="10201275" y="5109520"/>
            <a:ext cx="13715999" cy="13715999"/>
          </a:xfrm>
          <a:prstGeom prst="rect">
            <a:avLst/>
          </a:prstGeom>
          <a:noFill/>
          <a:ln>
            <a:noFill/>
          </a:ln>
        </p:spPr>
      </p:pic>
      <p:sp>
        <p:nvSpPr>
          <p:cNvPr id="366" name="Shape 366"/>
          <p:cNvSpPr txBox="1"/>
          <p:nvPr/>
        </p:nvSpPr>
        <p:spPr>
          <a:xfrm>
            <a:off x="380400" y="20450359"/>
            <a:ext cx="38024400" cy="1201800"/>
          </a:xfrm>
          <a:prstGeom prst="rect">
            <a:avLst/>
          </a:prstGeom>
          <a:noFill/>
          <a:ln>
            <a:noFill/>
          </a:ln>
        </p:spPr>
        <p:txBody>
          <a:bodyPr anchorCtr="0" anchor="ctr" bIns="353500" lIns="353500" spcFirstLastPara="1" rIns="353500" wrap="square" tIns="353500">
            <a:noAutofit/>
          </a:bodyPr>
          <a:lstStyle/>
          <a:p>
            <a:pPr indent="0" lvl="0" marL="0" rtl="0">
              <a:spcBef>
                <a:spcPts val="0"/>
              </a:spcBef>
              <a:spcAft>
                <a:spcPts val="0"/>
              </a:spcAft>
              <a:buNone/>
            </a:pPr>
            <a:r>
              <a:rPr lang="en" sz="5400" u="sng">
                <a:solidFill>
                  <a:schemeClr val="hlink"/>
                </a:solidFill>
                <a:hlinkClick r:id="rId4"/>
              </a:rPr>
              <a:t>https://www.hobbyzone.com/building-supplies/hardware/fuel-tanks-related/fuel-tanks/DUB692.html</a:t>
            </a:r>
            <a:endParaRPr sz="5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Shape 371"/>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0" rtl="0">
              <a:lnSpc>
                <a:spcPct val="140000"/>
              </a:lnSpc>
              <a:spcBef>
                <a:spcPts val="0"/>
              </a:spcBef>
              <a:spcAft>
                <a:spcPts val="0"/>
              </a:spcAft>
              <a:buClr>
                <a:schemeClr val="dk1"/>
              </a:buClr>
              <a:buSzPts val="4300"/>
              <a:buFont typeface="Arial"/>
              <a:buNone/>
            </a:pPr>
            <a:r>
              <a:rPr b="1" lang="en" sz="13900">
                <a:solidFill>
                  <a:srgbClr val="2D2D2D"/>
                </a:solidFill>
                <a:highlight>
                  <a:srgbClr val="FFFFFF"/>
                </a:highlight>
              </a:rPr>
              <a:t>BEC 3A for 2S-6S LiPo Batteries</a:t>
            </a:r>
            <a:endParaRPr b="1" sz="13900">
              <a:solidFill>
                <a:srgbClr val="2D2D2D"/>
              </a:solidFill>
              <a:highlight>
                <a:srgbClr val="FFFFFF"/>
              </a:highlight>
            </a:endParaRPr>
          </a:p>
          <a:p>
            <a:pPr indent="0" lvl="0" marL="0">
              <a:spcBef>
                <a:spcPts val="0"/>
              </a:spcBef>
              <a:spcAft>
                <a:spcPts val="0"/>
              </a:spcAft>
              <a:buNone/>
            </a:pPr>
            <a:r>
              <a:t/>
            </a:r>
            <a:endParaRPr/>
          </a:p>
        </p:txBody>
      </p:sp>
      <p:sp>
        <p:nvSpPr>
          <p:cNvPr id="372" name="Shape 372"/>
          <p:cNvSpPr txBox="1"/>
          <p:nvPr>
            <p:ph idx="1" type="body"/>
          </p:nvPr>
        </p:nvSpPr>
        <p:spPr>
          <a:xfrm>
            <a:off x="1309140" y="19091703"/>
            <a:ext cx="35786399" cy="1838400"/>
          </a:xfrm>
          <a:prstGeom prst="rect">
            <a:avLst/>
          </a:prstGeom>
        </p:spPr>
        <p:txBody>
          <a:bodyPr anchorCtr="0" anchor="t" bIns="353500" lIns="353500" spcFirstLastPara="1" rIns="353500" wrap="square" tIns="353500">
            <a:noAutofit/>
          </a:bodyPr>
          <a:lstStyle/>
          <a:p>
            <a:pPr indent="0" lvl="0" marL="0">
              <a:spcBef>
                <a:spcPts val="0"/>
              </a:spcBef>
              <a:spcAft>
                <a:spcPts val="6200"/>
              </a:spcAft>
              <a:buNone/>
            </a:pPr>
            <a:r>
              <a:rPr lang="en"/>
              <a:t>https://www.hobbyzone.com/great-planes/all/GPMM1920.html</a:t>
            </a:r>
            <a:endParaRPr/>
          </a:p>
        </p:txBody>
      </p:sp>
      <p:pic>
        <p:nvPicPr>
          <p:cNvPr id="373" name="Shape 373"/>
          <p:cNvPicPr preferRelativeResize="0"/>
          <p:nvPr/>
        </p:nvPicPr>
        <p:blipFill>
          <a:blip r:embed="rId3">
            <a:alphaModFix/>
          </a:blip>
          <a:stretch>
            <a:fillRect/>
          </a:stretch>
        </p:blipFill>
        <p:spPr>
          <a:xfrm>
            <a:off x="12201525" y="8930640"/>
            <a:ext cx="10668000" cy="408432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sp>
        <p:nvSpPr>
          <p:cNvPr id="378" name="Shape 378"/>
          <p:cNvSpPr txBox="1"/>
          <p:nvPr>
            <p:ph type="title"/>
          </p:nvPr>
        </p:nvSpPr>
        <p:spPr>
          <a:xfrm>
            <a:off x="1309140" y="1898773"/>
            <a:ext cx="35786399" cy="2443200"/>
          </a:xfrm>
          <a:prstGeom prst="rect">
            <a:avLst/>
          </a:prstGeom>
        </p:spPr>
        <p:txBody>
          <a:bodyPr anchorCtr="0" anchor="t" bIns="353500" lIns="353500" spcFirstLastPara="1" rIns="353500" wrap="square" tIns="353500">
            <a:noAutofit/>
          </a:bodyPr>
          <a:lstStyle/>
          <a:p>
            <a:pPr indent="0" lvl="0" marL="0" rtl="0">
              <a:lnSpc>
                <a:spcPct val="140000"/>
              </a:lnSpc>
              <a:spcBef>
                <a:spcPts val="0"/>
              </a:spcBef>
              <a:spcAft>
                <a:spcPts val="0"/>
              </a:spcAft>
              <a:buClr>
                <a:schemeClr val="dk1"/>
              </a:buClr>
              <a:buSzPts val="4300"/>
              <a:buFont typeface="Arial"/>
              <a:buNone/>
            </a:pPr>
            <a:r>
              <a:rPr b="1" lang="en" sz="13900">
                <a:solidFill>
                  <a:srgbClr val="2D2D2D"/>
                </a:solidFill>
                <a:highlight>
                  <a:srgbClr val="FFFFFF"/>
                </a:highlight>
              </a:rPr>
              <a:t>TSX35 Standard Servo Sport</a:t>
            </a:r>
            <a:endParaRPr b="1" sz="13900">
              <a:solidFill>
                <a:srgbClr val="2D2D2D"/>
              </a:solidFill>
              <a:highlight>
                <a:srgbClr val="FFFFFF"/>
              </a:highlight>
            </a:endParaRPr>
          </a:p>
          <a:p>
            <a:pPr indent="0" lvl="0" marL="0">
              <a:spcBef>
                <a:spcPts val="0"/>
              </a:spcBef>
              <a:spcAft>
                <a:spcPts val="0"/>
              </a:spcAft>
              <a:buNone/>
            </a:pPr>
            <a:r>
              <a:t/>
            </a:r>
            <a:endParaRPr/>
          </a:p>
        </p:txBody>
      </p:sp>
      <p:sp>
        <p:nvSpPr>
          <p:cNvPr id="379" name="Shape 379"/>
          <p:cNvSpPr txBox="1"/>
          <p:nvPr>
            <p:ph idx="1" type="body"/>
          </p:nvPr>
        </p:nvSpPr>
        <p:spPr>
          <a:xfrm>
            <a:off x="1309800" y="18028975"/>
            <a:ext cx="35786400" cy="1464900"/>
          </a:xfrm>
          <a:prstGeom prst="rect">
            <a:avLst/>
          </a:prstGeom>
        </p:spPr>
        <p:txBody>
          <a:bodyPr anchorCtr="0" anchor="t" bIns="353500" lIns="353500" spcFirstLastPara="1" rIns="353500" wrap="square" tIns="353500">
            <a:noAutofit/>
          </a:bodyPr>
          <a:lstStyle/>
          <a:p>
            <a:pPr indent="0" lvl="0" marL="0">
              <a:spcBef>
                <a:spcPts val="0"/>
              </a:spcBef>
              <a:spcAft>
                <a:spcPts val="6200"/>
              </a:spcAft>
              <a:buNone/>
            </a:pPr>
            <a:r>
              <a:rPr lang="en" u="sng">
                <a:solidFill>
                  <a:schemeClr val="hlink"/>
                </a:solidFill>
                <a:hlinkClick r:id="rId3"/>
              </a:rPr>
              <a:t>https://www.hobbyzone.com/radio-related/servo-related/servos/standard/TACM0235.html</a:t>
            </a:r>
            <a:endParaRPr/>
          </a:p>
        </p:txBody>
      </p:sp>
      <p:pic>
        <p:nvPicPr>
          <p:cNvPr id="380" name="Shape 380"/>
          <p:cNvPicPr preferRelativeResize="0"/>
          <p:nvPr/>
        </p:nvPicPr>
        <p:blipFill>
          <a:blip r:embed="rId4">
            <a:alphaModFix/>
          </a:blip>
          <a:stretch>
            <a:fillRect/>
          </a:stretch>
        </p:blipFill>
        <p:spPr>
          <a:xfrm>
            <a:off x="13741717" y="5486400"/>
            <a:ext cx="8321040" cy="10972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